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A83E748-A52D-41CF-B914-87DFDFDD2905}"/>
              </a:ext>
            </a:extLst>
          </p:cNvPr>
          <p:cNvGrpSpPr/>
          <p:nvPr/>
        </p:nvGrpSpPr>
        <p:grpSpPr>
          <a:xfrm>
            <a:off x="819149" y="1012989"/>
            <a:ext cx="2610111" cy="2100031"/>
            <a:chOff x="-544038" y="162327"/>
            <a:chExt cx="4306674" cy="3465044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016B60E-54A3-4C70-9528-DAF5DA897DD0}"/>
                </a:ext>
              </a:extLst>
            </p:cNvPr>
            <p:cNvGrpSpPr/>
            <p:nvPr/>
          </p:nvGrpSpPr>
          <p:grpSpPr>
            <a:xfrm>
              <a:off x="1372419" y="1526708"/>
              <a:ext cx="2390217" cy="1479086"/>
              <a:chOff x="669852" y="4045738"/>
              <a:chExt cx="2825265" cy="1748297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BCA7F6C3-F78F-4B50-9E60-29079C9C4300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91A3A72-4891-43E9-AF7D-95B1233E6C24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26E823EA-F78C-4C56-9B94-89A0381F2215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7FF7D2EB-8FBA-45C4-8FF1-4A23A41E7669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F6FB8E8B-1CD6-4F8A-ABBC-3BB7E358CA3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86" name="月 85">
                      <a:extLst>
                        <a:ext uri="{FF2B5EF4-FFF2-40B4-BE49-F238E27FC236}">
                          <a16:creationId xmlns:a16="http://schemas.microsoft.com/office/drawing/2014/main" id="{3F39BC21-B25E-40E0-B087-CD6C00B8F8D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月 86">
                      <a:extLst>
                        <a:ext uri="{FF2B5EF4-FFF2-40B4-BE49-F238E27FC236}">
                          <a16:creationId xmlns:a16="http://schemas.microsoft.com/office/drawing/2014/main" id="{303A4157-E245-4A53-A7AF-59C566B532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月 451">
                      <a:extLst>
                        <a:ext uri="{FF2B5EF4-FFF2-40B4-BE49-F238E27FC236}">
                          <a16:creationId xmlns:a16="http://schemas.microsoft.com/office/drawing/2014/main" id="{ECDFB6F5-21CD-4B36-85AD-1E261676AA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AEECFFB8-B19D-4077-AE93-AB618CED4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8B6909B5-5035-4AFC-91AF-34805CF943E8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82" name="月 81">
                      <a:extLst>
                        <a:ext uri="{FF2B5EF4-FFF2-40B4-BE49-F238E27FC236}">
                          <a16:creationId xmlns:a16="http://schemas.microsoft.com/office/drawing/2014/main" id="{24E1D0EF-C9AF-4386-BB0B-F776EBBF4D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月 82">
                      <a:extLst>
                        <a:ext uri="{FF2B5EF4-FFF2-40B4-BE49-F238E27FC236}">
                          <a16:creationId xmlns:a16="http://schemas.microsoft.com/office/drawing/2014/main" id="{1FD17CA3-E0C1-4622-A7C1-608AD169AA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月 451">
                      <a:extLst>
                        <a:ext uri="{FF2B5EF4-FFF2-40B4-BE49-F238E27FC236}">
                          <a16:creationId xmlns:a16="http://schemas.microsoft.com/office/drawing/2014/main" id="{4DAD3319-BDCE-449F-B648-E0F10590DB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75E7F158-0963-466A-8FE1-33BFECCD39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39C959DA-D37D-40B3-AAB3-47CA00BC13B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8" name="月 77">
                      <a:extLst>
                        <a:ext uri="{FF2B5EF4-FFF2-40B4-BE49-F238E27FC236}">
                          <a16:creationId xmlns:a16="http://schemas.microsoft.com/office/drawing/2014/main" id="{9C929562-714C-4868-82A0-DBA877B9A4B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月 78">
                      <a:extLst>
                        <a:ext uri="{FF2B5EF4-FFF2-40B4-BE49-F238E27FC236}">
                          <a16:creationId xmlns:a16="http://schemas.microsoft.com/office/drawing/2014/main" id="{E452D943-4224-492F-B3C7-53532EF07C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月 451">
                      <a:extLst>
                        <a:ext uri="{FF2B5EF4-FFF2-40B4-BE49-F238E27FC236}">
                          <a16:creationId xmlns:a16="http://schemas.microsoft.com/office/drawing/2014/main" id="{C142D209-79AA-49EB-81D0-35D0537B717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E7EC8951-CCA4-4E74-868B-50E5BDD4D1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24302376-A73D-4986-8FDA-C13BC8F50C6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4" name="月 73">
                      <a:extLst>
                        <a:ext uri="{FF2B5EF4-FFF2-40B4-BE49-F238E27FC236}">
                          <a16:creationId xmlns:a16="http://schemas.microsoft.com/office/drawing/2014/main" id="{9E212AE5-7D21-463D-AE52-130E22E23C4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月 74">
                      <a:extLst>
                        <a:ext uri="{FF2B5EF4-FFF2-40B4-BE49-F238E27FC236}">
                          <a16:creationId xmlns:a16="http://schemas.microsoft.com/office/drawing/2014/main" id="{660CECA9-46EF-40F4-A431-6D7CA49982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月 451">
                      <a:extLst>
                        <a:ext uri="{FF2B5EF4-FFF2-40B4-BE49-F238E27FC236}">
                          <a16:creationId xmlns:a16="http://schemas.microsoft.com/office/drawing/2014/main" id="{C076C396-BA56-4E20-8E30-D4B96A69F43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FC21EB35-D401-4DBC-8B0E-2270740BA0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289B3E8E-538E-4BE0-B020-841B602A497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0" name="月 69">
                      <a:extLst>
                        <a:ext uri="{FF2B5EF4-FFF2-40B4-BE49-F238E27FC236}">
                          <a16:creationId xmlns:a16="http://schemas.microsoft.com/office/drawing/2014/main" id="{E2B7BC26-1BEC-47E7-B2D0-71BB974225A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月 70">
                      <a:extLst>
                        <a:ext uri="{FF2B5EF4-FFF2-40B4-BE49-F238E27FC236}">
                          <a16:creationId xmlns:a16="http://schemas.microsoft.com/office/drawing/2014/main" id="{F1F5BA24-F0DE-4F7E-A347-0A4DA5D8D5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月 451">
                      <a:extLst>
                        <a:ext uri="{FF2B5EF4-FFF2-40B4-BE49-F238E27FC236}">
                          <a16:creationId xmlns:a16="http://schemas.microsoft.com/office/drawing/2014/main" id="{0E18BC8D-5879-426B-9EE9-4E151C9AE6F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D678EB54-0C05-4DE1-AF66-1F6EA7E84D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EA593B54-428F-4DF4-95B0-45B9DCBE79C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34E2129E-88B0-483F-A952-E0C4092711D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8EE76EF2-44D7-4FF0-9D15-DC8C4D06EAC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月 451">
                      <a:extLst>
                        <a:ext uri="{FF2B5EF4-FFF2-40B4-BE49-F238E27FC236}">
                          <a16:creationId xmlns:a16="http://schemas.microsoft.com/office/drawing/2014/main" id="{006681C5-28EC-4B0C-BA0B-0C164C78593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1584D6B6-1241-45B1-B28C-71FAA46A7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5BF6428-70A0-42F1-8F5B-4144C829FC43}"/>
                </a:ext>
              </a:extLst>
            </p:cNvPr>
            <p:cNvGrpSpPr/>
            <p:nvPr/>
          </p:nvGrpSpPr>
          <p:grpSpPr>
            <a:xfrm>
              <a:off x="-544038" y="162327"/>
              <a:ext cx="3275461" cy="2488678"/>
              <a:chOff x="146075" y="283097"/>
              <a:chExt cx="3275461" cy="248867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13B9B05-52AF-4818-90E8-B1567E563695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250" name="楕円 3">
                  <a:extLst>
                    <a:ext uri="{FF2B5EF4-FFF2-40B4-BE49-F238E27FC236}">
                      <a16:creationId xmlns:a16="http://schemas.microsoft.com/office/drawing/2014/main" id="{5322F6C3-07FF-4105-A6A6-5486C170CBA7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3">
                  <a:extLst>
                    <a:ext uri="{FF2B5EF4-FFF2-40B4-BE49-F238E27FC236}">
                      <a16:creationId xmlns:a16="http://schemas.microsoft.com/office/drawing/2014/main" id="{09365EEC-D05D-4409-8015-B99C6EBA74A3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35B6748E-F8EE-4DD3-9D85-1AA2CAABDACD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B397FDE-7210-4BBD-86D7-C1BBBE531BF8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128A21EB-78A2-49CB-954E-BFC7DA1C3B05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09949AB2-9DEF-4240-85C8-6490531BB517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3430879A-12E9-475F-A3DB-9ADA16DA23B6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E8CB8EC4-E36F-4B24-9EEF-F4C844B28BF4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5B5736DE-B85A-4CE7-905F-1DEB41DA8F0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1500F234-2CF3-4D8C-AF81-31EFE26EF0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6B5B6375-5EEB-4DB7-A38E-E795926DE3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0AB28D72-8F4C-4790-ADB0-33A38AFFDDC5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A1BE5F5-280A-4021-AD21-24AF0F7B95FB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3E9C93D1-2B5A-4A15-98A1-F5C9F87F6DCC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230" name="円: 塗りつぶしなし 229">
                    <a:extLst>
                      <a:ext uri="{FF2B5EF4-FFF2-40B4-BE49-F238E27FC236}">
                        <a16:creationId xmlns:a16="http://schemas.microsoft.com/office/drawing/2014/main" id="{5AB65006-05D7-4474-9D44-01BD74D6AA1D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円: 塗りつぶしなし 230">
                    <a:extLst>
                      <a:ext uri="{FF2B5EF4-FFF2-40B4-BE49-F238E27FC236}">
                        <a16:creationId xmlns:a16="http://schemas.microsoft.com/office/drawing/2014/main" id="{AD394845-2C79-4467-B274-A7A345ACB819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円: 塗りつぶしなし 231">
                    <a:extLst>
                      <a:ext uri="{FF2B5EF4-FFF2-40B4-BE49-F238E27FC236}">
                        <a16:creationId xmlns:a16="http://schemas.microsoft.com/office/drawing/2014/main" id="{325656D0-01D6-42AF-A985-A7AF03E6472C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円: 塗りつぶしなし 232">
                    <a:extLst>
                      <a:ext uri="{FF2B5EF4-FFF2-40B4-BE49-F238E27FC236}">
                        <a16:creationId xmlns:a16="http://schemas.microsoft.com/office/drawing/2014/main" id="{5D72E012-9DD7-4809-A850-74B73D25DD7A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円: 塗りつぶしなし 233">
                    <a:extLst>
                      <a:ext uri="{FF2B5EF4-FFF2-40B4-BE49-F238E27FC236}">
                        <a16:creationId xmlns:a16="http://schemas.microsoft.com/office/drawing/2014/main" id="{C925E451-68B7-4BA9-8858-B423003F67F6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円: 塗りつぶしなし 234">
                    <a:extLst>
                      <a:ext uri="{FF2B5EF4-FFF2-40B4-BE49-F238E27FC236}">
                        <a16:creationId xmlns:a16="http://schemas.microsoft.com/office/drawing/2014/main" id="{A09B1782-327B-4176-9CB4-91A0A78BE0B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円: 塗りつぶしなし 235">
                    <a:extLst>
                      <a:ext uri="{FF2B5EF4-FFF2-40B4-BE49-F238E27FC236}">
                        <a16:creationId xmlns:a16="http://schemas.microsoft.com/office/drawing/2014/main" id="{96D528C3-9D8C-4213-8EEA-32F21DB7E645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円: 塗りつぶしなし 236">
                    <a:extLst>
                      <a:ext uri="{FF2B5EF4-FFF2-40B4-BE49-F238E27FC236}">
                        <a16:creationId xmlns:a16="http://schemas.microsoft.com/office/drawing/2014/main" id="{9D596085-7938-4A1D-B9FB-1018362ADB5E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円: 塗りつぶしなし 237">
                    <a:extLst>
                      <a:ext uri="{FF2B5EF4-FFF2-40B4-BE49-F238E27FC236}">
                        <a16:creationId xmlns:a16="http://schemas.microsoft.com/office/drawing/2014/main" id="{CEC85E86-05C3-4CF8-96B8-11E0A88998E7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円: 塗りつぶしなし 238">
                    <a:extLst>
                      <a:ext uri="{FF2B5EF4-FFF2-40B4-BE49-F238E27FC236}">
                        <a16:creationId xmlns:a16="http://schemas.microsoft.com/office/drawing/2014/main" id="{E5922C6E-0DD0-472B-8C86-BDBEFF76D941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円: 塗りつぶしなし 239">
                    <a:extLst>
                      <a:ext uri="{FF2B5EF4-FFF2-40B4-BE49-F238E27FC236}">
                        <a16:creationId xmlns:a16="http://schemas.microsoft.com/office/drawing/2014/main" id="{16AE8A0C-BDF4-4D21-8C40-C94DAD6B470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円: 塗りつぶしなし 240">
                    <a:extLst>
                      <a:ext uri="{FF2B5EF4-FFF2-40B4-BE49-F238E27FC236}">
                        <a16:creationId xmlns:a16="http://schemas.microsoft.com/office/drawing/2014/main" id="{65041208-24F4-49ED-90E2-F6952014020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円: 塗りつぶしなし 241">
                    <a:extLst>
                      <a:ext uri="{FF2B5EF4-FFF2-40B4-BE49-F238E27FC236}">
                        <a16:creationId xmlns:a16="http://schemas.microsoft.com/office/drawing/2014/main" id="{45BEB4E6-7139-4301-B09F-84C140CAA69E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円: 塗りつぶしなし 242">
                    <a:extLst>
                      <a:ext uri="{FF2B5EF4-FFF2-40B4-BE49-F238E27FC236}">
                        <a16:creationId xmlns:a16="http://schemas.microsoft.com/office/drawing/2014/main" id="{EEE594A9-597D-43D3-B2A3-63335653A85F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円: 塗りつぶしなし 243">
                    <a:extLst>
                      <a:ext uri="{FF2B5EF4-FFF2-40B4-BE49-F238E27FC236}">
                        <a16:creationId xmlns:a16="http://schemas.microsoft.com/office/drawing/2014/main" id="{FB547688-98A1-452D-98DC-D216E24CF065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円: 塗りつぶしなし 244">
                    <a:extLst>
                      <a:ext uri="{FF2B5EF4-FFF2-40B4-BE49-F238E27FC236}">
                        <a16:creationId xmlns:a16="http://schemas.microsoft.com/office/drawing/2014/main" id="{B9D666E6-6351-46B9-97DC-A208FEFF7B29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円: 塗りつぶしなし 245">
                    <a:extLst>
                      <a:ext uri="{FF2B5EF4-FFF2-40B4-BE49-F238E27FC236}">
                        <a16:creationId xmlns:a16="http://schemas.microsoft.com/office/drawing/2014/main" id="{FA01CA9D-A59A-4780-A9A8-E3C1D6FE243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円: 塗りつぶしなし 246">
                    <a:extLst>
                      <a:ext uri="{FF2B5EF4-FFF2-40B4-BE49-F238E27FC236}">
                        <a16:creationId xmlns:a16="http://schemas.microsoft.com/office/drawing/2014/main" id="{01ECD3E0-0D9F-47F8-9AB4-F31D3118A961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8" name="円: 塗りつぶしなし 247">
                    <a:extLst>
                      <a:ext uri="{FF2B5EF4-FFF2-40B4-BE49-F238E27FC236}">
                        <a16:creationId xmlns:a16="http://schemas.microsoft.com/office/drawing/2014/main" id="{B33CF065-E21E-4F69-8C5F-DAE741ACDD29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円: 塗りつぶしなし 248">
                    <a:extLst>
                      <a:ext uri="{FF2B5EF4-FFF2-40B4-BE49-F238E27FC236}">
                        <a16:creationId xmlns:a16="http://schemas.microsoft.com/office/drawing/2014/main" id="{AB96AC82-B979-4D14-A289-003546AB68B6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1F56BE6A-848B-486A-9957-D0CB0DE2C019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210" name="円: 塗りつぶしなし 209">
                    <a:extLst>
                      <a:ext uri="{FF2B5EF4-FFF2-40B4-BE49-F238E27FC236}">
                        <a16:creationId xmlns:a16="http://schemas.microsoft.com/office/drawing/2014/main" id="{01417D2C-D289-4EB7-A01D-9AF1A2CA93C1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円: 塗りつぶしなし 210">
                    <a:extLst>
                      <a:ext uri="{FF2B5EF4-FFF2-40B4-BE49-F238E27FC236}">
                        <a16:creationId xmlns:a16="http://schemas.microsoft.com/office/drawing/2014/main" id="{53B1D2CD-B901-403E-A663-88255ACB2E26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円: 塗りつぶしなし 211">
                    <a:extLst>
                      <a:ext uri="{FF2B5EF4-FFF2-40B4-BE49-F238E27FC236}">
                        <a16:creationId xmlns:a16="http://schemas.microsoft.com/office/drawing/2014/main" id="{2ECDF25C-CEE2-41EB-B4DA-5C53B9BB77CA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円: 塗りつぶしなし 212">
                    <a:extLst>
                      <a:ext uri="{FF2B5EF4-FFF2-40B4-BE49-F238E27FC236}">
                        <a16:creationId xmlns:a16="http://schemas.microsoft.com/office/drawing/2014/main" id="{A6E8A16B-B6E4-4892-968C-544BEC70F9F2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円: 塗りつぶしなし 213">
                    <a:extLst>
                      <a:ext uri="{FF2B5EF4-FFF2-40B4-BE49-F238E27FC236}">
                        <a16:creationId xmlns:a16="http://schemas.microsoft.com/office/drawing/2014/main" id="{9E1881BA-4C46-449D-9970-6D93DD611B5B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円: 塗りつぶしなし 214">
                    <a:extLst>
                      <a:ext uri="{FF2B5EF4-FFF2-40B4-BE49-F238E27FC236}">
                        <a16:creationId xmlns:a16="http://schemas.microsoft.com/office/drawing/2014/main" id="{FF26D5F8-D02C-4354-960B-8EB9CE3C84AB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円: 塗りつぶしなし 215">
                    <a:extLst>
                      <a:ext uri="{FF2B5EF4-FFF2-40B4-BE49-F238E27FC236}">
                        <a16:creationId xmlns:a16="http://schemas.microsoft.com/office/drawing/2014/main" id="{6A7D2A63-F137-4CE0-B607-75189F36B8D4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円: 塗りつぶしなし 216">
                    <a:extLst>
                      <a:ext uri="{FF2B5EF4-FFF2-40B4-BE49-F238E27FC236}">
                        <a16:creationId xmlns:a16="http://schemas.microsoft.com/office/drawing/2014/main" id="{14133B4C-67FF-4B5A-B2FE-C0BAD1077CF4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円: 塗りつぶしなし 217">
                    <a:extLst>
                      <a:ext uri="{FF2B5EF4-FFF2-40B4-BE49-F238E27FC236}">
                        <a16:creationId xmlns:a16="http://schemas.microsoft.com/office/drawing/2014/main" id="{923A763C-AB6E-4EAB-ACFB-B74B1C48401C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円: 塗りつぶしなし 218">
                    <a:extLst>
                      <a:ext uri="{FF2B5EF4-FFF2-40B4-BE49-F238E27FC236}">
                        <a16:creationId xmlns:a16="http://schemas.microsoft.com/office/drawing/2014/main" id="{B3170AAA-728B-47B9-A204-F79F35F049B2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: 塗りつぶしなし 219">
                    <a:extLst>
                      <a:ext uri="{FF2B5EF4-FFF2-40B4-BE49-F238E27FC236}">
                        <a16:creationId xmlns:a16="http://schemas.microsoft.com/office/drawing/2014/main" id="{DF769D7C-72F0-4E8A-A136-A784E7D5D89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円: 塗りつぶしなし 220">
                    <a:extLst>
                      <a:ext uri="{FF2B5EF4-FFF2-40B4-BE49-F238E27FC236}">
                        <a16:creationId xmlns:a16="http://schemas.microsoft.com/office/drawing/2014/main" id="{D5F2B576-7B0F-46F9-AC9C-90BEFD25C63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円: 塗りつぶしなし 221">
                    <a:extLst>
                      <a:ext uri="{FF2B5EF4-FFF2-40B4-BE49-F238E27FC236}">
                        <a16:creationId xmlns:a16="http://schemas.microsoft.com/office/drawing/2014/main" id="{F87113E4-F5EA-484C-B7FA-7DFB7651A82A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円: 塗りつぶしなし 222">
                    <a:extLst>
                      <a:ext uri="{FF2B5EF4-FFF2-40B4-BE49-F238E27FC236}">
                        <a16:creationId xmlns:a16="http://schemas.microsoft.com/office/drawing/2014/main" id="{C60BA186-69AF-458E-B540-B6DDE088F5FC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円: 塗りつぶしなし 223">
                    <a:extLst>
                      <a:ext uri="{FF2B5EF4-FFF2-40B4-BE49-F238E27FC236}">
                        <a16:creationId xmlns:a16="http://schemas.microsoft.com/office/drawing/2014/main" id="{43723ACC-2EDA-43AF-82E1-C3A67CC72264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円: 塗りつぶしなし 224">
                    <a:extLst>
                      <a:ext uri="{FF2B5EF4-FFF2-40B4-BE49-F238E27FC236}">
                        <a16:creationId xmlns:a16="http://schemas.microsoft.com/office/drawing/2014/main" id="{73501F00-1D99-45AB-8AD4-5A04A12F51BD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円: 塗りつぶしなし 225">
                    <a:extLst>
                      <a:ext uri="{FF2B5EF4-FFF2-40B4-BE49-F238E27FC236}">
                        <a16:creationId xmlns:a16="http://schemas.microsoft.com/office/drawing/2014/main" id="{0DA15B0F-FCF7-4377-875E-FF9116C1FB1F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円: 塗りつぶしなし 226">
                    <a:extLst>
                      <a:ext uri="{FF2B5EF4-FFF2-40B4-BE49-F238E27FC236}">
                        <a16:creationId xmlns:a16="http://schemas.microsoft.com/office/drawing/2014/main" id="{2E87DDF5-0329-42EC-A93B-6D35D2A5E41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円: 塗りつぶしなし 227">
                    <a:extLst>
                      <a:ext uri="{FF2B5EF4-FFF2-40B4-BE49-F238E27FC236}">
                        <a16:creationId xmlns:a16="http://schemas.microsoft.com/office/drawing/2014/main" id="{42FF96E5-A7B0-4561-A211-E8062497131D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円: 塗りつぶしなし 228">
                    <a:extLst>
                      <a:ext uri="{FF2B5EF4-FFF2-40B4-BE49-F238E27FC236}">
                        <a16:creationId xmlns:a16="http://schemas.microsoft.com/office/drawing/2014/main" id="{45342462-FFAD-44B2-9D03-975831E88369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FAEB3FB2-C61C-4DF9-8386-859B4B1879EA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EDF7D01-30D6-4CDC-9F58-F12AC25DF63A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E1376FC0-62E0-48CF-A46A-C8BFC238EA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C70F4EDB-858E-425C-9EC6-6231DC289D73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8C4FF661-BBC1-4E24-A96A-533233E36D48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FDB7AC20-D3B9-42DE-9E74-4D9C0162EE46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6FF38E25-762A-4B50-BF93-F0289F7E2E0F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74AA4FD4-E9F9-4B52-9C3C-2C938807A3F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2C9F36E4-71DB-4B9C-987F-8605F321415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51869A77-60AD-4871-BC99-8A2DA9AC1F41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24EDA38B-412F-4C6A-83FD-5B7CAE1FEB90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8A8C9B80-A82D-4E8A-ADD2-F39D42234A3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9D45557-D92F-4310-AEBB-1228DD3DC5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波線 197">
                    <a:extLst>
                      <a:ext uri="{FF2B5EF4-FFF2-40B4-BE49-F238E27FC236}">
                        <a16:creationId xmlns:a16="http://schemas.microsoft.com/office/drawing/2014/main" id="{2260ABCA-A87C-486B-938C-4E715014F21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AA9F5AE2-4EA3-4093-B7AB-BD349B307EC3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E06B463F-2864-46E4-B284-E912145756E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波線 195">
                    <a:extLst>
                      <a:ext uri="{FF2B5EF4-FFF2-40B4-BE49-F238E27FC236}">
                        <a16:creationId xmlns:a16="http://schemas.microsoft.com/office/drawing/2014/main" id="{31A39F0F-17A3-4D5B-9B24-C289A276372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83FD95BD-00B6-4357-8D20-2EF23034BFF8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3AD36A83-BA4C-4087-8F1E-89C8FE80D70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波線 193">
                    <a:extLst>
                      <a:ext uri="{FF2B5EF4-FFF2-40B4-BE49-F238E27FC236}">
                        <a16:creationId xmlns:a16="http://schemas.microsoft.com/office/drawing/2014/main" id="{C6E021A6-1417-4E45-8635-DF17497B36A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C0355D5-1BA1-456B-91B0-0BA153342E29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AABF31FE-78EA-4D53-AD1D-B94D9DE4227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波線 191">
                    <a:extLst>
                      <a:ext uri="{FF2B5EF4-FFF2-40B4-BE49-F238E27FC236}">
                        <a16:creationId xmlns:a16="http://schemas.microsoft.com/office/drawing/2014/main" id="{BF65E9C9-35A4-477B-8710-9464C52D1CF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11E72D36-63F5-42C7-95C6-976328A168EE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4C3572CA-AB79-4DFD-BC94-C95B7B0143A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波線 189">
                    <a:extLst>
                      <a:ext uri="{FF2B5EF4-FFF2-40B4-BE49-F238E27FC236}">
                        <a16:creationId xmlns:a16="http://schemas.microsoft.com/office/drawing/2014/main" id="{B51FF705-CC07-4881-AA0F-D58C4BAABB2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17CFEB2B-84BB-4D4B-8E06-BF78CBC1B2BF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81C4D2A0-7AA7-4ED9-B003-98A9132F8D9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波線 187">
                    <a:extLst>
                      <a:ext uri="{FF2B5EF4-FFF2-40B4-BE49-F238E27FC236}">
                        <a16:creationId xmlns:a16="http://schemas.microsoft.com/office/drawing/2014/main" id="{675E5F2F-FF4A-4F81-A6BF-8D650F5C6A4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DF465DDF-A735-4BDB-8770-E2DA2A3833E1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3B12829E-A3A5-47C6-A3BC-557B969F91E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波線 185">
                    <a:extLst>
                      <a:ext uri="{FF2B5EF4-FFF2-40B4-BE49-F238E27FC236}">
                        <a16:creationId xmlns:a16="http://schemas.microsoft.com/office/drawing/2014/main" id="{15709840-D1F2-4DEB-B137-B81ACD6A245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228C305E-58C1-4F9D-A6D0-17E50E89E1B2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A5D0BDE-BD26-4901-AE9E-02B70A9C1999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C4CB23A6-B31B-4958-809B-748FA5754C0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1857EE6B-75F1-46F5-9597-DBFA3AE20E18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F3480C31-7EC8-48EF-BC61-5AE7DE116A57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F3D74D90-7A08-4636-B6E8-7B0D8AAB5303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26EBF15-C102-4E22-AA6A-B8A589BE1E8C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262EBC6F-588A-4413-8E73-0458F46D0D7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76D667A9-89D1-4269-8FD9-B45A394C9FE6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C19F7D24-ECBF-4393-8773-57DB5CCD5F9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274E6FE5-0FE7-4F75-A785-63F88B303961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47" name="円: 塗りつぶしなし 146">
                  <a:extLst>
                    <a:ext uri="{FF2B5EF4-FFF2-40B4-BE49-F238E27FC236}">
                      <a16:creationId xmlns:a16="http://schemas.microsoft.com/office/drawing/2014/main" id="{D1058135-326E-4086-8F5D-18AA95A1DB33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円: 塗りつぶしなし 147">
                  <a:extLst>
                    <a:ext uri="{FF2B5EF4-FFF2-40B4-BE49-F238E27FC236}">
                      <a16:creationId xmlns:a16="http://schemas.microsoft.com/office/drawing/2014/main" id="{AEC249A2-5755-4D5B-9A05-99DBBCB3E256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" name="円: 塗りつぶしなし 148">
                  <a:extLst>
                    <a:ext uri="{FF2B5EF4-FFF2-40B4-BE49-F238E27FC236}">
                      <a16:creationId xmlns:a16="http://schemas.microsoft.com/office/drawing/2014/main" id="{44EBA0DF-D597-415A-9193-93B10F734638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円: 塗りつぶしなし 149">
                  <a:extLst>
                    <a:ext uri="{FF2B5EF4-FFF2-40B4-BE49-F238E27FC236}">
                      <a16:creationId xmlns:a16="http://schemas.microsoft.com/office/drawing/2014/main" id="{1B61D137-016B-4E3B-85E5-1AFD2CF5685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CCF88EE8-C95D-4865-A69E-A76C70793155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円: 塗りつぶしなし 151">
                  <a:extLst>
                    <a:ext uri="{FF2B5EF4-FFF2-40B4-BE49-F238E27FC236}">
                      <a16:creationId xmlns:a16="http://schemas.microsoft.com/office/drawing/2014/main" id="{302F9BAC-3869-4217-85B1-D8EEAA2281B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円: 塗りつぶしなし 152">
                  <a:extLst>
                    <a:ext uri="{FF2B5EF4-FFF2-40B4-BE49-F238E27FC236}">
                      <a16:creationId xmlns:a16="http://schemas.microsoft.com/office/drawing/2014/main" id="{3AECBEF2-36C6-4BE1-AF06-13E96CDD5AF7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円: 塗りつぶしなし 153">
                  <a:extLst>
                    <a:ext uri="{FF2B5EF4-FFF2-40B4-BE49-F238E27FC236}">
                      <a16:creationId xmlns:a16="http://schemas.microsoft.com/office/drawing/2014/main" id="{45A56631-93BC-4430-9BA7-81CC4646454E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" name="円: 塗りつぶしなし 154">
                  <a:extLst>
                    <a:ext uri="{FF2B5EF4-FFF2-40B4-BE49-F238E27FC236}">
                      <a16:creationId xmlns:a16="http://schemas.microsoft.com/office/drawing/2014/main" id="{2A5BBB83-E58F-4314-A0EE-EDED1D731A4D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" name="円: 塗りつぶしなし 155">
                  <a:extLst>
                    <a:ext uri="{FF2B5EF4-FFF2-40B4-BE49-F238E27FC236}">
                      <a16:creationId xmlns:a16="http://schemas.microsoft.com/office/drawing/2014/main" id="{ADCD7228-3B60-45AD-8F90-61AA3E5466EA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円: 塗りつぶしなし 156">
                  <a:extLst>
                    <a:ext uri="{FF2B5EF4-FFF2-40B4-BE49-F238E27FC236}">
                      <a16:creationId xmlns:a16="http://schemas.microsoft.com/office/drawing/2014/main" id="{DC1181EA-DA1F-49C1-87C8-3B6B73605CF5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" name="円: 塗りつぶしなし 157">
                  <a:extLst>
                    <a:ext uri="{FF2B5EF4-FFF2-40B4-BE49-F238E27FC236}">
                      <a16:creationId xmlns:a16="http://schemas.microsoft.com/office/drawing/2014/main" id="{D0373D9E-67CF-497B-83D0-08FB18A265E9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円: 塗りつぶしなし 158">
                  <a:extLst>
                    <a:ext uri="{FF2B5EF4-FFF2-40B4-BE49-F238E27FC236}">
                      <a16:creationId xmlns:a16="http://schemas.microsoft.com/office/drawing/2014/main" id="{1229AB2C-28D2-42C6-83A5-E4B601360EF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円: 塗りつぶしなし 159">
                  <a:extLst>
                    <a:ext uri="{FF2B5EF4-FFF2-40B4-BE49-F238E27FC236}">
                      <a16:creationId xmlns:a16="http://schemas.microsoft.com/office/drawing/2014/main" id="{278C036E-F8E0-4A37-8C85-0B48CB3894F2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" name="円: 塗りつぶしなし 160">
                  <a:extLst>
                    <a:ext uri="{FF2B5EF4-FFF2-40B4-BE49-F238E27FC236}">
                      <a16:creationId xmlns:a16="http://schemas.microsoft.com/office/drawing/2014/main" id="{284A4B30-869A-44A7-8828-11CDCA07F682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E47BB25C-14C6-4405-9AC3-0DEB4BC55BD9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円: 塗りつぶしなし 162">
                  <a:extLst>
                    <a:ext uri="{FF2B5EF4-FFF2-40B4-BE49-F238E27FC236}">
                      <a16:creationId xmlns:a16="http://schemas.microsoft.com/office/drawing/2014/main" id="{944C022A-277B-4818-A2D8-26508E51C003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92BC0880-BCA3-4AE6-8F80-6A2CD618A3C0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円: 塗りつぶしなし 164">
                  <a:extLst>
                    <a:ext uri="{FF2B5EF4-FFF2-40B4-BE49-F238E27FC236}">
                      <a16:creationId xmlns:a16="http://schemas.microsoft.com/office/drawing/2014/main" id="{8390D656-7A8E-4717-A9BD-05FE640AC5BF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890EC730-09D7-43CC-8A59-3CBF200A1C15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円: 塗りつぶしなし 166">
                  <a:extLst>
                    <a:ext uri="{FF2B5EF4-FFF2-40B4-BE49-F238E27FC236}">
                      <a16:creationId xmlns:a16="http://schemas.microsoft.com/office/drawing/2014/main" id="{9C4D1E29-A92F-4143-9007-767799BDB7C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" name="円: 塗りつぶしなし 167">
                  <a:extLst>
                    <a:ext uri="{FF2B5EF4-FFF2-40B4-BE49-F238E27FC236}">
                      <a16:creationId xmlns:a16="http://schemas.microsoft.com/office/drawing/2014/main" id="{70B92894-1504-468F-9EA6-F5DD648965D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ED4A2463-D82F-4DED-B6A9-D66570DB7789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43464FD-F500-44EF-A88D-597BA8DFBEC9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星: 12 pt 144">
                  <a:extLst>
                    <a:ext uri="{FF2B5EF4-FFF2-40B4-BE49-F238E27FC236}">
                      <a16:creationId xmlns:a16="http://schemas.microsoft.com/office/drawing/2014/main" id="{2464029F-21C5-4275-A534-0980F9E328A3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F2EE101D-6C44-40FB-AE03-58179E560020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7A0CA5A-21A8-48B1-A4F7-27618893DDAE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4310A61C-37BE-42BA-BF29-08B0764D6861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F08825E7-3FE1-4EF6-B3D3-2C24C6BA9402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9A7A5BDA-686A-4983-B9EF-F374FE135AB6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6935170-F38A-4AFC-B7C0-C6C0DAD2C763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5CA95741-6A64-4F86-BA1B-AD6DEFC6FD50}"/>
                </a:ext>
              </a:extLst>
            </p:cNvPr>
            <p:cNvGrpSpPr/>
            <p:nvPr/>
          </p:nvGrpSpPr>
          <p:grpSpPr>
            <a:xfrm>
              <a:off x="321193" y="2866056"/>
              <a:ext cx="1021256" cy="761315"/>
              <a:chOff x="1064159" y="3205836"/>
              <a:chExt cx="1021256" cy="761315"/>
            </a:xfrm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437A7844-1D09-4DF1-ACEF-39DC79CD7F50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FEBC0EF4-F8FE-4B4D-9EB0-DE4F5851A38B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C22EDFC5-CF55-494C-A773-AA77B511E876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060D297D-5FD1-497C-BB86-0C6322A0B599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C3289697-0B86-4639-AEBB-B29F897026ED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6D0903E-B82A-4633-8085-0A87CD2F7324}"/>
              </a:ext>
            </a:extLst>
          </p:cNvPr>
          <p:cNvGrpSpPr/>
          <p:nvPr/>
        </p:nvGrpSpPr>
        <p:grpSpPr>
          <a:xfrm>
            <a:off x="6715429" y="1323067"/>
            <a:ext cx="2428648" cy="1727172"/>
            <a:chOff x="4347140" y="162327"/>
            <a:chExt cx="4007260" cy="2849827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A9E33C7-13B0-477D-BDAE-EE85AC61A3D3}"/>
                </a:ext>
              </a:extLst>
            </p:cNvPr>
            <p:cNvGrpSpPr/>
            <p:nvPr/>
          </p:nvGrpSpPr>
          <p:grpSpPr>
            <a:xfrm>
              <a:off x="4347140" y="162327"/>
              <a:ext cx="3275461" cy="2488678"/>
              <a:chOff x="146075" y="283097"/>
              <a:chExt cx="3275461" cy="2488678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7585B51C-DD0F-4E84-B22D-250880EF03C1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387" name="楕円 3">
                  <a:extLst>
                    <a:ext uri="{FF2B5EF4-FFF2-40B4-BE49-F238E27FC236}">
                      <a16:creationId xmlns:a16="http://schemas.microsoft.com/office/drawing/2014/main" id="{7DD85CC6-11A7-4A8C-9CEF-4DC31AA3300C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">
                  <a:extLst>
                    <a:ext uri="{FF2B5EF4-FFF2-40B4-BE49-F238E27FC236}">
                      <a16:creationId xmlns:a16="http://schemas.microsoft.com/office/drawing/2014/main" id="{CEA809F6-23DE-4246-9DEA-36E73BF79C2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663A4196-8ACD-4578-AFBE-7DE5857031CF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86575485-5ABF-49A7-9399-C76290BB1844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E2F02FFD-B685-4DAE-8F6B-7E8F2194D2B4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33BAFA1F-B5DB-419B-8758-40BC58D9085B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F368E5D0-B796-4274-B5FC-9713BEF9B43A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75C7778B-726E-4439-B902-37B64AE608E0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396" name="グループ化 395">
                    <a:extLst>
                      <a:ext uri="{FF2B5EF4-FFF2-40B4-BE49-F238E27FC236}">
                        <a16:creationId xmlns:a16="http://schemas.microsoft.com/office/drawing/2014/main" id="{8C5CA673-9F7D-4BAB-80BA-93939AC01C4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C06D8CA6-8D95-4C8F-B0E3-8F63E4CF8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398" name="フリーフォーム: 図形 397">
                      <a:extLst>
                        <a:ext uri="{FF2B5EF4-FFF2-40B4-BE49-F238E27FC236}">
                          <a16:creationId xmlns:a16="http://schemas.microsoft.com/office/drawing/2014/main" id="{F5F0B0F2-8E07-41CF-9315-BDE008D579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E3E91AE-8637-4480-945E-FC1EDA99BA18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E3EB1AA9-D955-4F31-8EF1-4841881DC590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16FF0B55-841A-4534-B9C2-F3201408FFE1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367" name="円: 塗りつぶしなし 366">
                    <a:extLst>
                      <a:ext uri="{FF2B5EF4-FFF2-40B4-BE49-F238E27FC236}">
                        <a16:creationId xmlns:a16="http://schemas.microsoft.com/office/drawing/2014/main" id="{9DCDDD9D-7745-4C4F-BD5A-6CEE5841CC2A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円: 塗りつぶしなし 367">
                    <a:extLst>
                      <a:ext uri="{FF2B5EF4-FFF2-40B4-BE49-F238E27FC236}">
                        <a16:creationId xmlns:a16="http://schemas.microsoft.com/office/drawing/2014/main" id="{90A52C10-1984-4F0C-B09B-7B1D8BEF534E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円: 塗りつぶしなし 368">
                    <a:extLst>
                      <a:ext uri="{FF2B5EF4-FFF2-40B4-BE49-F238E27FC236}">
                        <a16:creationId xmlns:a16="http://schemas.microsoft.com/office/drawing/2014/main" id="{D215AA33-B3FA-48A6-8388-2E788610CF19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円: 塗りつぶしなし 369">
                    <a:extLst>
                      <a:ext uri="{FF2B5EF4-FFF2-40B4-BE49-F238E27FC236}">
                        <a16:creationId xmlns:a16="http://schemas.microsoft.com/office/drawing/2014/main" id="{BB6CFE09-5D8D-4468-BA17-735794D1618B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円: 塗りつぶしなし 370">
                    <a:extLst>
                      <a:ext uri="{FF2B5EF4-FFF2-40B4-BE49-F238E27FC236}">
                        <a16:creationId xmlns:a16="http://schemas.microsoft.com/office/drawing/2014/main" id="{84F41C51-F271-4743-95F1-E49632769636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円: 塗りつぶしなし 371">
                    <a:extLst>
                      <a:ext uri="{FF2B5EF4-FFF2-40B4-BE49-F238E27FC236}">
                        <a16:creationId xmlns:a16="http://schemas.microsoft.com/office/drawing/2014/main" id="{D0110872-F879-4901-8AAD-E04E88D426CA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円: 塗りつぶしなし 372">
                    <a:extLst>
                      <a:ext uri="{FF2B5EF4-FFF2-40B4-BE49-F238E27FC236}">
                        <a16:creationId xmlns:a16="http://schemas.microsoft.com/office/drawing/2014/main" id="{1E357EED-45EA-4833-A98F-904070EE77BF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円: 塗りつぶしなし 373">
                    <a:extLst>
                      <a:ext uri="{FF2B5EF4-FFF2-40B4-BE49-F238E27FC236}">
                        <a16:creationId xmlns:a16="http://schemas.microsoft.com/office/drawing/2014/main" id="{0A77160C-AA9A-4FED-A631-E3CC787BF99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円: 塗りつぶしなし 374">
                    <a:extLst>
                      <a:ext uri="{FF2B5EF4-FFF2-40B4-BE49-F238E27FC236}">
                        <a16:creationId xmlns:a16="http://schemas.microsoft.com/office/drawing/2014/main" id="{7CCB6711-F712-432C-9BC1-56956E2CF4CA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円: 塗りつぶしなし 375">
                    <a:extLst>
                      <a:ext uri="{FF2B5EF4-FFF2-40B4-BE49-F238E27FC236}">
                        <a16:creationId xmlns:a16="http://schemas.microsoft.com/office/drawing/2014/main" id="{C51FE386-75C8-4C5D-A4C4-5757FC8CBAE0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円: 塗りつぶしなし 376">
                    <a:extLst>
                      <a:ext uri="{FF2B5EF4-FFF2-40B4-BE49-F238E27FC236}">
                        <a16:creationId xmlns:a16="http://schemas.microsoft.com/office/drawing/2014/main" id="{4C689616-FB1C-4DE1-97A7-932F211F322A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円: 塗りつぶしなし 377">
                    <a:extLst>
                      <a:ext uri="{FF2B5EF4-FFF2-40B4-BE49-F238E27FC236}">
                        <a16:creationId xmlns:a16="http://schemas.microsoft.com/office/drawing/2014/main" id="{BE1D4357-232B-4EB4-A9B8-586D0EC05BE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円: 塗りつぶしなし 378">
                    <a:extLst>
                      <a:ext uri="{FF2B5EF4-FFF2-40B4-BE49-F238E27FC236}">
                        <a16:creationId xmlns:a16="http://schemas.microsoft.com/office/drawing/2014/main" id="{617A9CD6-AA91-4876-8C8D-207B98AFA56B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円: 塗りつぶしなし 379">
                    <a:extLst>
                      <a:ext uri="{FF2B5EF4-FFF2-40B4-BE49-F238E27FC236}">
                        <a16:creationId xmlns:a16="http://schemas.microsoft.com/office/drawing/2014/main" id="{2B07FD06-E29E-4E16-9F02-702C41839DDE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円: 塗りつぶしなし 380">
                    <a:extLst>
                      <a:ext uri="{FF2B5EF4-FFF2-40B4-BE49-F238E27FC236}">
                        <a16:creationId xmlns:a16="http://schemas.microsoft.com/office/drawing/2014/main" id="{67E02B5C-70BE-4A9F-B2B7-D93E1807EE31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円: 塗りつぶしなし 381">
                    <a:extLst>
                      <a:ext uri="{FF2B5EF4-FFF2-40B4-BE49-F238E27FC236}">
                        <a16:creationId xmlns:a16="http://schemas.microsoft.com/office/drawing/2014/main" id="{E51BD26D-93FF-4267-A057-7CF4CAAD831A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円: 塗りつぶしなし 382">
                    <a:extLst>
                      <a:ext uri="{FF2B5EF4-FFF2-40B4-BE49-F238E27FC236}">
                        <a16:creationId xmlns:a16="http://schemas.microsoft.com/office/drawing/2014/main" id="{2AE8D525-9E51-40C5-85A2-4701DF3C37B9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円: 塗りつぶしなし 383">
                    <a:extLst>
                      <a:ext uri="{FF2B5EF4-FFF2-40B4-BE49-F238E27FC236}">
                        <a16:creationId xmlns:a16="http://schemas.microsoft.com/office/drawing/2014/main" id="{CD801427-5C96-4A21-B907-656834AAB2F9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5" name="円: 塗りつぶしなし 384">
                    <a:extLst>
                      <a:ext uri="{FF2B5EF4-FFF2-40B4-BE49-F238E27FC236}">
                        <a16:creationId xmlns:a16="http://schemas.microsoft.com/office/drawing/2014/main" id="{46B29DC1-A9A0-47E7-B4DF-C4D5E6DB4EE8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円: 塗りつぶしなし 385">
                    <a:extLst>
                      <a:ext uri="{FF2B5EF4-FFF2-40B4-BE49-F238E27FC236}">
                        <a16:creationId xmlns:a16="http://schemas.microsoft.com/office/drawing/2014/main" id="{1FC7E6F3-7578-44F4-BE04-8FAC3F139448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BDD681ED-9F53-459A-9463-10314E2B0F50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347" name="円: 塗りつぶしなし 346">
                    <a:extLst>
                      <a:ext uri="{FF2B5EF4-FFF2-40B4-BE49-F238E27FC236}">
                        <a16:creationId xmlns:a16="http://schemas.microsoft.com/office/drawing/2014/main" id="{32BF47C8-022B-40EC-9CD4-812735DD8971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円: 塗りつぶしなし 347">
                    <a:extLst>
                      <a:ext uri="{FF2B5EF4-FFF2-40B4-BE49-F238E27FC236}">
                        <a16:creationId xmlns:a16="http://schemas.microsoft.com/office/drawing/2014/main" id="{34E776D3-46AC-41FE-81EA-59D597725FD2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円: 塗りつぶしなし 348">
                    <a:extLst>
                      <a:ext uri="{FF2B5EF4-FFF2-40B4-BE49-F238E27FC236}">
                        <a16:creationId xmlns:a16="http://schemas.microsoft.com/office/drawing/2014/main" id="{EF4874E7-46B9-4BA0-B552-D448EFCF11AB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円: 塗りつぶしなし 349">
                    <a:extLst>
                      <a:ext uri="{FF2B5EF4-FFF2-40B4-BE49-F238E27FC236}">
                        <a16:creationId xmlns:a16="http://schemas.microsoft.com/office/drawing/2014/main" id="{ABC3BBA9-D7DB-43D5-B46C-42A4F20E78F5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円: 塗りつぶしなし 350">
                    <a:extLst>
                      <a:ext uri="{FF2B5EF4-FFF2-40B4-BE49-F238E27FC236}">
                        <a16:creationId xmlns:a16="http://schemas.microsoft.com/office/drawing/2014/main" id="{DB385920-52B2-41AA-BF49-330210113B53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円: 塗りつぶしなし 351">
                    <a:extLst>
                      <a:ext uri="{FF2B5EF4-FFF2-40B4-BE49-F238E27FC236}">
                        <a16:creationId xmlns:a16="http://schemas.microsoft.com/office/drawing/2014/main" id="{C0F020FC-D5FD-4FB8-BD05-5F0CCDE49B72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円: 塗りつぶしなし 352">
                    <a:extLst>
                      <a:ext uri="{FF2B5EF4-FFF2-40B4-BE49-F238E27FC236}">
                        <a16:creationId xmlns:a16="http://schemas.microsoft.com/office/drawing/2014/main" id="{075B958A-3032-4D4A-B449-D0ABB9CCDE7A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円: 塗りつぶしなし 353">
                    <a:extLst>
                      <a:ext uri="{FF2B5EF4-FFF2-40B4-BE49-F238E27FC236}">
                        <a16:creationId xmlns:a16="http://schemas.microsoft.com/office/drawing/2014/main" id="{EEE2CC5E-9529-458A-A89C-46BED7DCAFF4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円: 塗りつぶしなし 354">
                    <a:extLst>
                      <a:ext uri="{FF2B5EF4-FFF2-40B4-BE49-F238E27FC236}">
                        <a16:creationId xmlns:a16="http://schemas.microsoft.com/office/drawing/2014/main" id="{F4A61408-55D2-430F-91D2-51A446205854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円: 塗りつぶしなし 355">
                    <a:extLst>
                      <a:ext uri="{FF2B5EF4-FFF2-40B4-BE49-F238E27FC236}">
                        <a16:creationId xmlns:a16="http://schemas.microsoft.com/office/drawing/2014/main" id="{F6A650D1-6EB8-40BF-AD5F-5EB8A74BB62F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円: 塗りつぶしなし 356">
                    <a:extLst>
                      <a:ext uri="{FF2B5EF4-FFF2-40B4-BE49-F238E27FC236}">
                        <a16:creationId xmlns:a16="http://schemas.microsoft.com/office/drawing/2014/main" id="{2C27D624-CB80-4DD8-972B-67B2643DD50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円: 塗りつぶしなし 357">
                    <a:extLst>
                      <a:ext uri="{FF2B5EF4-FFF2-40B4-BE49-F238E27FC236}">
                        <a16:creationId xmlns:a16="http://schemas.microsoft.com/office/drawing/2014/main" id="{47DCC6BF-0432-4806-BF8A-570C4CCD7F97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: 塗りつぶしなし 358">
                    <a:extLst>
                      <a:ext uri="{FF2B5EF4-FFF2-40B4-BE49-F238E27FC236}">
                        <a16:creationId xmlns:a16="http://schemas.microsoft.com/office/drawing/2014/main" id="{DA0C3C66-95B0-4B55-B454-CEAB299A7B2E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円: 塗りつぶしなし 359">
                    <a:extLst>
                      <a:ext uri="{FF2B5EF4-FFF2-40B4-BE49-F238E27FC236}">
                        <a16:creationId xmlns:a16="http://schemas.microsoft.com/office/drawing/2014/main" id="{CFA0EB6E-F1D4-42FB-8D47-02E95CFE437D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円: 塗りつぶしなし 360">
                    <a:extLst>
                      <a:ext uri="{FF2B5EF4-FFF2-40B4-BE49-F238E27FC236}">
                        <a16:creationId xmlns:a16="http://schemas.microsoft.com/office/drawing/2014/main" id="{75D36742-FF09-4EAC-BD2F-B175A86DE08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円: 塗りつぶしなし 361">
                    <a:extLst>
                      <a:ext uri="{FF2B5EF4-FFF2-40B4-BE49-F238E27FC236}">
                        <a16:creationId xmlns:a16="http://schemas.microsoft.com/office/drawing/2014/main" id="{7E7D4233-A4DB-4303-B481-BCA86223F76B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円: 塗りつぶしなし 362">
                    <a:extLst>
                      <a:ext uri="{FF2B5EF4-FFF2-40B4-BE49-F238E27FC236}">
                        <a16:creationId xmlns:a16="http://schemas.microsoft.com/office/drawing/2014/main" id="{1B30F3C4-5AD8-4000-B130-B7EE429C792C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: 塗りつぶしなし 363">
                    <a:extLst>
                      <a:ext uri="{FF2B5EF4-FFF2-40B4-BE49-F238E27FC236}">
                        <a16:creationId xmlns:a16="http://schemas.microsoft.com/office/drawing/2014/main" id="{02253E23-3923-4BEA-AFED-0263B26A8E4B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円: 塗りつぶしなし 364">
                    <a:extLst>
                      <a:ext uri="{FF2B5EF4-FFF2-40B4-BE49-F238E27FC236}">
                        <a16:creationId xmlns:a16="http://schemas.microsoft.com/office/drawing/2014/main" id="{D2EA63EB-8C70-4845-BF77-10BB349AC7C3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円: 塗りつぶしなし 365">
                    <a:extLst>
                      <a:ext uri="{FF2B5EF4-FFF2-40B4-BE49-F238E27FC236}">
                        <a16:creationId xmlns:a16="http://schemas.microsoft.com/office/drawing/2014/main" id="{EE5C63AB-2A99-4D18-973F-70725835A1B3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D43F0AE2-3DC3-4522-A89C-DE021C4055FD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EC0404DF-80E9-4487-A633-4F7A9228076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D226E88D-1AD6-4C1B-8115-31D38CE637B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66632C74-25B5-4CBF-B99A-63E85C952232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0745AEBE-E273-4678-A008-E22BD5AABC9D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E9FDED5E-7783-4D2A-B78A-88DCD5615186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179CB3A2-B172-4227-93C5-BD28809B8AF9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213FAF45-42F3-4DD9-A247-88A2B261BBB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31FB1F03-0665-4E16-B511-46F0BF6780E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5E3A47A5-5D33-43E1-816A-C6965EBE7AEE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9A3C0899-B28D-4796-AC46-B82C4545D9DA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09F026BB-9723-4C3E-9D26-5E2C6AD23524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5E7CC35-913E-4475-A49F-FA8AB1BD70B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波線 334">
                    <a:extLst>
                      <a:ext uri="{FF2B5EF4-FFF2-40B4-BE49-F238E27FC236}">
                        <a16:creationId xmlns:a16="http://schemas.microsoft.com/office/drawing/2014/main" id="{41415EA0-0003-4115-8E36-07F5A782116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35AFDE83-1ECF-49DF-92C3-B30F74ABEFD3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1D14DEE-577D-4D06-8F73-36532D93E63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波線 332">
                    <a:extLst>
                      <a:ext uri="{FF2B5EF4-FFF2-40B4-BE49-F238E27FC236}">
                        <a16:creationId xmlns:a16="http://schemas.microsoft.com/office/drawing/2014/main" id="{190A9C44-E630-4201-9978-15F1346F28E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D404FB69-0A7A-4843-98D1-590862DE067F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B8174308-4CCE-43D5-A8FF-0E02F32AEB4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波線 330">
                    <a:extLst>
                      <a:ext uri="{FF2B5EF4-FFF2-40B4-BE49-F238E27FC236}">
                        <a16:creationId xmlns:a16="http://schemas.microsoft.com/office/drawing/2014/main" id="{1B239466-637C-46F6-959B-18C15D73825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A13A6916-169C-4E20-BF59-D7F022A56A5E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5DCEC181-BD4E-4AA4-968C-E4ECAE5C43F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波線 328">
                    <a:extLst>
                      <a:ext uri="{FF2B5EF4-FFF2-40B4-BE49-F238E27FC236}">
                        <a16:creationId xmlns:a16="http://schemas.microsoft.com/office/drawing/2014/main" id="{E0F7612E-F17B-4776-BDDC-AA3CE9B8646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FB86CF11-EB1C-4147-98F5-08C1DA1C3AAA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FE8AA518-D384-428B-809C-6AB941C074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波線 326">
                    <a:extLst>
                      <a:ext uri="{FF2B5EF4-FFF2-40B4-BE49-F238E27FC236}">
                        <a16:creationId xmlns:a16="http://schemas.microsoft.com/office/drawing/2014/main" id="{4EAFC5DC-808B-44F1-BEEF-999F771DF27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E0FD7D9B-FA91-4BCD-9D89-6E1692FAFB3C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CD25989A-E77A-405C-AA54-2707FCA327A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波線 324">
                    <a:extLst>
                      <a:ext uri="{FF2B5EF4-FFF2-40B4-BE49-F238E27FC236}">
                        <a16:creationId xmlns:a16="http://schemas.microsoft.com/office/drawing/2014/main" id="{18729122-E995-43D5-84F9-7207099EDD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3E6A2AFF-64BA-476F-A2F3-0FBDBDD1907A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62AADAF-4F82-4CCD-860E-1A407BDE525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波線 322">
                    <a:extLst>
                      <a:ext uri="{FF2B5EF4-FFF2-40B4-BE49-F238E27FC236}">
                        <a16:creationId xmlns:a16="http://schemas.microsoft.com/office/drawing/2014/main" id="{153617DF-C9C8-477A-964E-953CD351AB1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80455699-E082-43F1-AE42-8DB2EADFD2C2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37E9CB6-AF26-4BAE-8081-E3F28C566D3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AE7BA4AD-A394-4668-A5C8-215E64EBDFA3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698BB297-5B1B-487F-8855-23DA60885026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60063FBF-7108-40E0-9654-38A7A646190E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4B62926A-AD9F-43A5-8B8B-36BBDA723B34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81E4B813-2063-4D0B-BBB4-153E5CE7D61B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DA3A2913-159C-4B76-88DC-471241782957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E839176B-E981-4B34-BE39-67D8BDFC2F74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4DF99944-06BB-4944-B132-7712A195A63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5937FA41-B867-49F8-9BFA-B6E92D8B8895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284" name="円: 塗りつぶしなし 283">
                  <a:extLst>
                    <a:ext uri="{FF2B5EF4-FFF2-40B4-BE49-F238E27FC236}">
                      <a16:creationId xmlns:a16="http://schemas.microsoft.com/office/drawing/2014/main" id="{8FD0500B-FD21-4161-8B69-B3C5E6824C1C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円: 塗りつぶしなし 284">
                  <a:extLst>
                    <a:ext uri="{FF2B5EF4-FFF2-40B4-BE49-F238E27FC236}">
                      <a16:creationId xmlns:a16="http://schemas.microsoft.com/office/drawing/2014/main" id="{A1FF959C-F5A8-4550-9171-5636990049C4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6" name="円: 塗りつぶしなし 285">
                  <a:extLst>
                    <a:ext uri="{FF2B5EF4-FFF2-40B4-BE49-F238E27FC236}">
                      <a16:creationId xmlns:a16="http://schemas.microsoft.com/office/drawing/2014/main" id="{CC7DD5FB-B825-46F0-92BD-26BDEE2401E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7" name="円: 塗りつぶしなし 286">
                  <a:extLst>
                    <a:ext uri="{FF2B5EF4-FFF2-40B4-BE49-F238E27FC236}">
                      <a16:creationId xmlns:a16="http://schemas.microsoft.com/office/drawing/2014/main" id="{600A870C-2015-4C62-AF88-343825936574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" name="円: 塗りつぶしなし 287">
                  <a:extLst>
                    <a:ext uri="{FF2B5EF4-FFF2-40B4-BE49-F238E27FC236}">
                      <a16:creationId xmlns:a16="http://schemas.microsoft.com/office/drawing/2014/main" id="{DA7E7EE9-5772-4C90-BF5A-B435BEE8B6BA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" name="円: 塗りつぶしなし 288">
                  <a:extLst>
                    <a:ext uri="{FF2B5EF4-FFF2-40B4-BE49-F238E27FC236}">
                      <a16:creationId xmlns:a16="http://schemas.microsoft.com/office/drawing/2014/main" id="{78526A12-6247-4B28-95A7-65B327F4550D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0" name="円: 塗りつぶしなし 289">
                  <a:extLst>
                    <a:ext uri="{FF2B5EF4-FFF2-40B4-BE49-F238E27FC236}">
                      <a16:creationId xmlns:a16="http://schemas.microsoft.com/office/drawing/2014/main" id="{77D443B3-77E4-4481-BBF6-E14DBE2918B5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円: 塗りつぶしなし 290">
                  <a:extLst>
                    <a:ext uri="{FF2B5EF4-FFF2-40B4-BE49-F238E27FC236}">
                      <a16:creationId xmlns:a16="http://schemas.microsoft.com/office/drawing/2014/main" id="{82FEDD55-10E4-4D9A-9AB0-0909D5886F4B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2" name="円: 塗りつぶしなし 291">
                  <a:extLst>
                    <a:ext uri="{FF2B5EF4-FFF2-40B4-BE49-F238E27FC236}">
                      <a16:creationId xmlns:a16="http://schemas.microsoft.com/office/drawing/2014/main" id="{FD23A839-3C1C-449F-8D80-2F240A9B62B1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円: 塗りつぶしなし 292">
                  <a:extLst>
                    <a:ext uri="{FF2B5EF4-FFF2-40B4-BE49-F238E27FC236}">
                      <a16:creationId xmlns:a16="http://schemas.microsoft.com/office/drawing/2014/main" id="{731FF60C-EC14-4BCC-A42C-ECC4CC386E43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4" name="円: 塗りつぶしなし 293">
                  <a:extLst>
                    <a:ext uri="{FF2B5EF4-FFF2-40B4-BE49-F238E27FC236}">
                      <a16:creationId xmlns:a16="http://schemas.microsoft.com/office/drawing/2014/main" id="{D67A767A-569B-431F-BE87-0001F092A6C3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円: 塗りつぶしなし 294">
                  <a:extLst>
                    <a:ext uri="{FF2B5EF4-FFF2-40B4-BE49-F238E27FC236}">
                      <a16:creationId xmlns:a16="http://schemas.microsoft.com/office/drawing/2014/main" id="{EDB0296C-AE38-4C59-83FF-7FE12A98A9A7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6F724839-194B-41D3-ADDB-5FCF06917F7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7BBDE5A8-A808-48B4-A862-5E16A7A2F128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8" name="円: 塗りつぶしなし 297">
                  <a:extLst>
                    <a:ext uri="{FF2B5EF4-FFF2-40B4-BE49-F238E27FC236}">
                      <a16:creationId xmlns:a16="http://schemas.microsoft.com/office/drawing/2014/main" id="{7EB1ECAC-099D-4C37-B150-4213DEDF51CC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9" name="円: 塗りつぶしなし 298">
                  <a:extLst>
                    <a:ext uri="{FF2B5EF4-FFF2-40B4-BE49-F238E27FC236}">
                      <a16:creationId xmlns:a16="http://schemas.microsoft.com/office/drawing/2014/main" id="{65929CE7-7D4E-4D23-AA35-A2333F51479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4716E380-DCD1-43CE-ABAB-484FDF8B95AD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21B55BF6-2E2A-4E51-B803-AAD71AB06F9D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D9EF95BA-EF76-4C89-AE2E-F96C3BA1813E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3" name="円: 塗りつぶしなし 302">
                  <a:extLst>
                    <a:ext uri="{FF2B5EF4-FFF2-40B4-BE49-F238E27FC236}">
                      <a16:creationId xmlns:a16="http://schemas.microsoft.com/office/drawing/2014/main" id="{AE096554-BDBF-4EED-9091-88F1E6405366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4" name="円: 塗りつぶしなし 303">
                  <a:extLst>
                    <a:ext uri="{FF2B5EF4-FFF2-40B4-BE49-F238E27FC236}">
                      <a16:creationId xmlns:a16="http://schemas.microsoft.com/office/drawing/2014/main" id="{52FC8C6B-2AAF-4C81-A293-BD75834A771A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5" name="円: 塗りつぶしなし 304">
                  <a:extLst>
                    <a:ext uri="{FF2B5EF4-FFF2-40B4-BE49-F238E27FC236}">
                      <a16:creationId xmlns:a16="http://schemas.microsoft.com/office/drawing/2014/main" id="{D5A559BD-3B7E-449F-BE2A-AD2FC15D2A3D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18773C34-8D8D-422E-92B5-7CA90D01F926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97375E7C-DA25-4E5A-A85D-6DA046E3F320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星: 12 pt 281">
                  <a:extLst>
                    <a:ext uri="{FF2B5EF4-FFF2-40B4-BE49-F238E27FC236}">
                      <a16:creationId xmlns:a16="http://schemas.microsoft.com/office/drawing/2014/main" id="{C0E29A90-BAEE-49C1-9774-467B8BAAA2F2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900089A-2C40-4338-8C92-6FCF9B746DA5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BBB83DF3-ABB6-45BC-9931-3AB64E75173D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7886F253-5A4B-42CA-8288-EE18A21828EC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8ABA98DE-AB5A-496A-8090-9CFCB290B669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A8E8EA19-CFF0-4A89-A77B-75CE2CF4401E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769BE4F-42DC-4F21-8299-6ED1D287B255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66AFD71-941A-4B93-B755-D05A397F7BA2}"/>
                </a:ext>
              </a:extLst>
            </p:cNvPr>
            <p:cNvGrpSpPr/>
            <p:nvPr/>
          </p:nvGrpSpPr>
          <p:grpSpPr>
            <a:xfrm>
              <a:off x="6799878" y="1403108"/>
              <a:ext cx="1554522" cy="1609046"/>
              <a:chOff x="8987206" y="2777021"/>
              <a:chExt cx="1444580" cy="1495248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BF23183-9404-4FFA-A3D8-87E44C43EB88}"/>
                  </a:ext>
                </a:extLst>
              </p:cNvPr>
              <p:cNvGrpSpPr/>
              <p:nvPr/>
            </p:nvGrpSpPr>
            <p:grpSpPr>
              <a:xfrm>
                <a:off x="9007798" y="2895854"/>
                <a:ext cx="1423988" cy="1376415"/>
                <a:chOff x="1984713" y="488130"/>
                <a:chExt cx="1423988" cy="1376415"/>
              </a:xfrm>
            </p:grpSpPr>
            <p:sp>
              <p:nvSpPr>
                <p:cNvPr id="423" name="楕円 63">
                  <a:extLst>
                    <a:ext uri="{FF2B5EF4-FFF2-40B4-BE49-F238E27FC236}">
                      <a16:creationId xmlns:a16="http://schemas.microsoft.com/office/drawing/2014/main" id="{1A0D937B-10D5-40E0-8687-5253683FFA9A}"/>
                    </a:ext>
                  </a:extLst>
                </p:cNvPr>
                <p:cNvSpPr/>
                <p:nvPr/>
              </p:nvSpPr>
              <p:spPr>
                <a:xfrm rot="10800000">
                  <a:off x="2433520" y="1400219"/>
                  <a:ext cx="526374" cy="464326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75328514-E5A5-4CD1-B0A7-ACD1B03177B6}"/>
                    </a:ext>
                  </a:extLst>
                </p:cNvPr>
                <p:cNvGrpSpPr/>
                <p:nvPr/>
              </p:nvGrpSpPr>
              <p:grpSpPr>
                <a:xfrm>
                  <a:off x="1984713" y="488130"/>
                  <a:ext cx="1423988" cy="1250985"/>
                  <a:chOff x="2801937" y="419894"/>
                  <a:chExt cx="1423988" cy="1250985"/>
                </a:xfrm>
              </p:grpSpPr>
              <p:sp>
                <p:nvSpPr>
                  <p:cNvPr id="425" name="楕円 63">
                    <a:extLst>
                      <a:ext uri="{FF2B5EF4-FFF2-40B4-BE49-F238E27FC236}">
                        <a16:creationId xmlns:a16="http://schemas.microsoft.com/office/drawing/2014/main" id="{8D94A8E5-E375-4FC2-ACF2-673865288E29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250985"/>
                  </a:xfrm>
                  <a:custGeom>
                    <a:avLst/>
                    <a:gdLst>
                      <a:gd name="connsiteX0" fmla="*/ 0 w 1423988"/>
                      <a:gd name="connsiteY0" fmla="*/ 500063 h 1000125"/>
                      <a:gd name="connsiteX1" fmla="*/ 711994 w 1423988"/>
                      <a:gd name="connsiteY1" fmla="*/ 0 h 1000125"/>
                      <a:gd name="connsiteX2" fmla="*/ 1423988 w 1423988"/>
                      <a:gd name="connsiteY2" fmla="*/ 500063 h 1000125"/>
                      <a:gd name="connsiteX3" fmla="*/ 711994 w 1423988"/>
                      <a:gd name="connsiteY3" fmla="*/ 1000126 h 1000125"/>
                      <a:gd name="connsiteX4" fmla="*/ 0 w 1423988"/>
                      <a:gd name="connsiteY4" fmla="*/ 500063 h 1000125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216026"/>
                      <a:gd name="connsiteX1" fmla="*/ 711994 w 1423988"/>
                      <a:gd name="connsiteY1" fmla="*/ 0 h 1216026"/>
                      <a:gd name="connsiteX2" fmla="*/ 1423988 w 1423988"/>
                      <a:gd name="connsiteY2" fmla="*/ 500063 h 1216026"/>
                      <a:gd name="connsiteX3" fmla="*/ 711994 w 1423988"/>
                      <a:gd name="connsiteY3" fmla="*/ 1216026 h 1216026"/>
                      <a:gd name="connsiteX4" fmla="*/ 0 w 1423988"/>
                      <a:gd name="connsiteY4" fmla="*/ 500063 h 1216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23988" h="1216026">
                        <a:moveTo>
                          <a:pt x="0" y="500063"/>
                        </a:moveTo>
                        <a:cubicBezTo>
                          <a:pt x="0" y="223886"/>
                          <a:pt x="318771" y="0"/>
                          <a:pt x="711994" y="0"/>
                        </a:cubicBezTo>
                        <a:cubicBezTo>
                          <a:pt x="1105217" y="0"/>
                          <a:pt x="1423988" y="223886"/>
                          <a:pt x="1423988" y="500063"/>
                        </a:cubicBezTo>
                        <a:cubicBezTo>
                          <a:pt x="1423988" y="776240"/>
                          <a:pt x="1105217" y="1216026"/>
                          <a:pt x="711994" y="1216026"/>
                        </a:cubicBezTo>
                        <a:cubicBezTo>
                          <a:pt x="318771" y="1216026"/>
                          <a:pt x="0" y="776240"/>
                          <a:pt x="0" y="50006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000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80000">
                        <a:schemeClr val="accent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228F29C7-7841-43AC-9A30-6FD33D3FEAB2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00012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47ED1D78-2797-424D-940C-D8B121D474BD}"/>
                      </a:ext>
                    </a:extLst>
                  </p:cNvPr>
                  <p:cNvSpPr/>
                  <p:nvPr/>
                </p:nvSpPr>
                <p:spPr>
                  <a:xfrm>
                    <a:off x="2827337" y="447675"/>
                    <a:ext cx="1373188" cy="939800"/>
                  </a:xfrm>
                  <a:prstGeom prst="ellipse">
                    <a:avLst/>
                  </a:prstGeom>
                  <a:gradFill flip="none" rotWithShape="1">
                    <a:gsLst>
                      <a:gs pos="20000">
                        <a:schemeClr val="bg1">
                          <a:lumMod val="95000"/>
                        </a:schemeClr>
                      </a:gs>
                      <a:gs pos="50000">
                        <a:schemeClr val="bg1"/>
                      </a:gs>
                      <a:gs pos="80000">
                        <a:schemeClr val="bg1">
                          <a:lumMod val="9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89FEA7A-9775-49C4-A5D0-5B60046E45F4}"/>
                  </a:ext>
                </a:extLst>
              </p:cNvPr>
              <p:cNvGrpSpPr/>
              <p:nvPr/>
            </p:nvGrpSpPr>
            <p:grpSpPr>
              <a:xfrm>
                <a:off x="8987206" y="2777021"/>
                <a:ext cx="1418645" cy="1086414"/>
                <a:chOff x="4384720" y="2777021"/>
                <a:chExt cx="1418645" cy="1086414"/>
              </a:xfrm>
            </p:grpSpPr>
            <p:sp>
              <p:nvSpPr>
                <p:cNvPr id="402" name="楕円 220">
                  <a:extLst>
                    <a:ext uri="{FF2B5EF4-FFF2-40B4-BE49-F238E27FC236}">
                      <a16:creationId xmlns:a16="http://schemas.microsoft.com/office/drawing/2014/main" id="{4247908F-E4DF-46A7-AD68-DF15730E1190}"/>
                    </a:ext>
                  </a:extLst>
                </p:cNvPr>
                <p:cNvSpPr/>
                <p:nvPr/>
              </p:nvSpPr>
              <p:spPr>
                <a:xfrm>
                  <a:off x="4430177" y="2841085"/>
                  <a:ext cx="1373188" cy="1022350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D7840A99-14AF-4905-8204-D056761DCAD1}"/>
                    </a:ext>
                  </a:extLst>
                </p:cNvPr>
                <p:cNvSpPr/>
                <p:nvPr/>
              </p:nvSpPr>
              <p:spPr>
                <a:xfrm>
                  <a:off x="4403532" y="3463346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7BF04CD-1BE4-43D3-B691-74CCCD700571}"/>
                    </a:ext>
                  </a:extLst>
                </p:cNvPr>
                <p:cNvSpPr/>
                <p:nvPr/>
              </p:nvSpPr>
              <p:spPr>
                <a:xfrm rot="18900000" flipH="1">
                  <a:off x="5634664" y="3025201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00422BC5-E3D7-44F1-A6E0-714BA78317B7}"/>
                    </a:ext>
                  </a:extLst>
                </p:cNvPr>
                <p:cNvSpPr/>
                <p:nvPr/>
              </p:nvSpPr>
              <p:spPr>
                <a:xfrm rot="4196602">
                  <a:off x="4586188" y="3005293"/>
                  <a:ext cx="81804" cy="45719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DA2C17FE-4F6D-4435-9A4A-7A11909E81A8}"/>
                    </a:ext>
                  </a:extLst>
                </p:cNvPr>
                <p:cNvSpPr/>
                <p:nvPr/>
              </p:nvSpPr>
              <p:spPr>
                <a:xfrm rot="1800000">
                  <a:off x="4487579" y="3145360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8C95424-CD65-48A9-B528-0EA7C657D0BD}"/>
                    </a:ext>
                  </a:extLst>
                </p:cNvPr>
                <p:cNvSpPr/>
                <p:nvPr/>
              </p:nvSpPr>
              <p:spPr>
                <a:xfrm rot="18900000" flipH="1">
                  <a:off x="5715660" y="321599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4A61F6D7-AF2E-43B1-BE29-01E33574F05D}"/>
                    </a:ext>
                  </a:extLst>
                </p:cNvPr>
                <p:cNvSpPr/>
                <p:nvPr/>
              </p:nvSpPr>
              <p:spPr>
                <a:xfrm rot="2700000">
                  <a:off x="4716058" y="2873413"/>
                  <a:ext cx="125761" cy="134038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47DA1B2C-DAD5-4657-AC22-44ABCDBB4F12}"/>
                    </a:ext>
                  </a:extLst>
                </p:cNvPr>
                <p:cNvSpPr/>
                <p:nvPr/>
              </p:nvSpPr>
              <p:spPr>
                <a:xfrm rot="7200000">
                  <a:off x="5651858" y="3297144"/>
                  <a:ext cx="79169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34512F0-60E5-448C-BC29-2D18CB76DAF5}"/>
                    </a:ext>
                  </a:extLst>
                </p:cNvPr>
                <p:cNvSpPr/>
                <p:nvPr/>
              </p:nvSpPr>
              <p:spPr>
                <a:xfrm rot="2700000">
                  <a:off x="4408842" y="322581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8C6FFD08-AA7B-42AB-A66F-78159F39AFEA}"/>
                    </a:ext>
                  </a:extLst>
                </p:cNvPr>
                <p:cNvSpPr/>
                <p:nvPr/>
              </p:nvSpPr>
              <p:spPr>
                <a:xfrm rot="5400000">
                  <a:off x="5090501" y="2752899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4E3261CF-7EC0-4CE4-8CEA-427CB563D3FD}"/>
                    </a:ext>
                  </a:extLst>
                </p:cNvPr>
                <p:cNvSpPr/>
                <p:nvPr/>
              </p:nvSpPr>
              <p:spPr>
                <a:xfrm rot="6300000">
                  <a:off x="5566083" y="298693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5B63E4F1-28BE-435E-80A4-B6B31EF08C1A}"/>
                    </a:ext>
                  </a:extLst>
                </p:cNvPr>
                <p:cNvSpPr/>
                <p:nvPr/>
              </p:nvSpPr>
              <p:spPr>
                <a:xfrm rot="4500000">
                  <a:off x="4720774" y="31038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04F3249-6AE8-422B-911F-8E19E2940F45}"/>
                    </a:ext>
                  </a:extLst>
                </p:cNvPr>
                <p:cNvSpPr/>
                <p:nvPr/>
              </p:nvSpPr>
              <p:spPr>
                <a:xfrm rot="4500000">
                  <a:off x="4644573" y="33197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63CA9586-27B9-41E1-9B19-D187BC12501D}"/>
                    </a:ext>
                  </a:extLst>
                </p:cNvPr>
                <p:cNvSpPr/>
                <p:nvPr/>
              </p:nvSpPr>
              <p:spPr>
                <a:xfrm flipH="1">
                  <a:off x="5108875" y="2992903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05BA2A36-73D3-4B90-BA73-C0F4A5908B82}"/>
                    </a:ext>
                  </a:extLst>
                </p:cNvPr>
                <p:cNvSpPr/>
                <p:nvPr/>
              </p:nvSpPr>
              <p:spPr>
                <a:xfrm rot="1212245">
                  <a:off x="5340928" y="2862562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3E6D9BD-4E38-44D9-9DFB-847DE264D3FA}"/>
                    </a:ext>
                  </a:extLst>
                </p:cNvPr>
                <p:cNvSpPr/>
                <p:nvPr/>
              </p:nvSpPr>
              <p:spPr>
                <a:xfrm>
                  <a:off x="4703251" y="353284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173E55F-112B-4ED9-A000-A5016CBBAC85}"/>
                    </a:ext>
                  </a:extLst>
                </p:cNvPr>
                <p:cNvSpPr/>
                <p:nvPr/>
              </p:nvSpPr>
              <p:spPr>
                <a:xfrm>
                  <a:off x="5382142" y="344122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98C24624-06D9-4E7B-8654-8DA16364640F}"/>
                    </a:ext>
                  </a:extLst>
                </p:cNvPr>
                <p:cNvSpPr/>
                <p:nvPr/>
              </p:nvSpPr>
              <p:spPr>
                <a:xfrm>
                  <a:off x="4942425" y="322185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B3B69C4-7286-4F5A-91F1-3941013173DE}"/>
                    </a:ext>
                  </a:extLst>
                </p:cNvPr>
                <p:cNvSpPr/>
                <p:nvPr/>
              </p:nvSpPr>
              <p:spPr>
                <a:xfrm rot="6300000">
                  <a:off x="5058212" y="335598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B9E3C3F9-E2FA-43E1-9989-D1E50D8250EF}"/>
                    </a:ext>
                  </a:extLst>
                </p:cNvPr>
                <p:cNvSpPr/>
                <p:nvPr/>
              </p:nvSpPr>
              <p:spPr>
                <a:xfrm rot="6300000">
                  <a:off x="5225834" y="357317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4E65B830-11FA-4C5F-8F77-6523459AA550}"/>
                    </a:ext>
                  </a:extLst>
                </p:cNvPr>
                <p:cNvSpPr/>
                <p:nvPr/>
              </p:nvSpPr>
              <p:spPr>
                <a:xfrm rot="6300000">
                  <a:off x="5391007" y="3137881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8AB38C0-513C-4204-8769-C04FE8D5DDB9}"/>
              </a:ext>
            </a:extLst>
          </p:cNvPr>
          <p:cNvGrpSpPr/>
          <p:nvPr/>
        </p:nvGrpSpPr>
        <p:grpSpPr>
          <a:xfrm>
            <a:off x="732756" y="3997361"/>
            <a:ext cx="2539793" cy="2115087"/>
            <a:chOff x="732756" y="3997361"/>
            <a:chExt cx="2539793" cy="2115087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FBB05BC5-062E-4562-BCF1-817A6ED8EA63}"/>
                </a:ext>
              </a:extLst>
            </p:cNvPr>
            <p:cNvGrpSpPr/>
            <p:nvPr/>
          </p:nvGrpSpPr>
          <p:grpSpPr>
            <a:xfrm>
              <a:off x="732756" y="3997361"/>
              <a:ext cx="1985132" cy="1508293"/>
              <a:chOff x="146075" y="283097"/>
              <a:chExt cx="3275461" cy="2488678"/>
            </a:xfrm>
          </p:grpSpPr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03BBC101-5187-48FF-8425-8F49054C5751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547" name="楕円 3">
                  <a:extLst>
                    <a:ext uri="{FF2B5EF4-FFF2-40B4-BE49-F238E27FC236}">
                      <a16:creationId xmlns:a16="http://schemas.microsoft.com/office/drawing/2014/main" id="{C95AD360-B197-4CA3-A6F7-530DCC5CBD09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3">
                  <a:extLst>
                    <a:ext uri="{FF2B5EF4-FFF2-40B4-BE49-F238E27FC236}">
                      <a16:creationId xmlns:a16="http://schemas.microsoft.com/office/drawing/2014/main" id="{8908973F-559D-4DEF-90A3-FDDDB3B0CE9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A0A54DA4-C93B-423A-80DD-2DB6A018FD02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624C34BD-52A2-4B7E-85CB-C4405DA9213B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110019A7-827E-42B5-9914-8EF0A7CAAE42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BDA57123-49A3-4581-BE24-24997176465A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C5DECBCD-E683-4C2E-8E19-5F998AEC486B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473F3C58-4AC4-457C-8359-5B7D41A7CC9B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556" name="グループ化 555">
                    <a:extLst>
                      <a:ext uri="{FF2B5EF4-FFF2-40B4-BE49-F238E27FC236}">
                        <a16:creationId xmlns:a16="http://schemas.microsoft.com/office/drawing/2014/main" id="{C2CD7DBE-B8D9-419D-B5B0-35CC874CF03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557" name="フリーフォーム: 図形 556">
                      <a:extLst>
                        <a:ext uri="{FF2B5EF4-FFF2-40B4-BE49-F238E27FC236}">
                          <a16:creationId xmlns:a16="http://schemas.microsoft.com/office/drawing/2014/main" id="{3C16D121-D879-48FA-94B9-0A916F7B5C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4C1055A5-EFE0-4FE4-9465-630059DBE7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B987CAB3-750E-4161-9336-1E78009577F2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49E40A45-FBB2-49A3-9BB7-14199FD69AE1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BC569ED7-C233-4C36-9CC9-70B34FC3AA96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527" name="円: 塗りつぶしなし 526">
                    <a:extLst>
                      <a:ext uri="{FF2B5EF4-FFF2-40B4-BE49-F238E27FC236}">
                        <a16:creationId xmlns:a16="http://schemas.microsoft.com/office/drawing/2014/main" id="{DB548D19-8F79-456F-8D23-0C40436F1687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CD6F5163-5DFD-469B-B070-AB44407183B4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円: 塗りつぶしなし 528">
                    <a:extLst>
                      <a:ext uri="{FF2B5EF4-FFF2-40B4-BE49-F238E27FC236}">
                        <a16:creationId xmlns:a16="http://schemas.microsoft.com/office/drawing/2014/main" id="{B194CEC2-551A-49F6-9610-1324F6EF1AE1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円: 塗りつぶしなし 529">
                    <a:extLst>
                      <a:ext uri="{FF2B5EF4-FFF2-40B4-BE49-F238E27FC236}">
                        <a16:creationId xmlns:a16="http://schemas.microsoft.com/office/drawing/2014/main" id="{A4994C19-FB1A-4F90-87DD-D7726D0D1778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円: 塗りつぶしなし 530">
                    <a:extLst>
                      <a:ext uri="{FF2B5EF4-FFF2-40B4-BE49-F238E27FC236}">
                        <a16:creationId xmlns:a16="http://schemas.microsoft.com/office/drawing/2014/main" id="{48212A81-6FB6-4F15-A9D3-B9088242049A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円: 塗りつぶしなし 531">
                    <a:extLst>
                      <a:ext uri="{FF2B5EF4-FFF2-40B4-BE49-F238E27FC236}">
                        <a16:creationId xmlns:a16="http://schemas.microsoft.com/office/drawing/2014/main" id="{D10855C8-B265-4303-A4BA-5C3F287A0C8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円: 塗りつぶしなし 532">
                    <a:extLst>
                      <a:ext uri="{FF2B5EF4-FFF2-40B4-BE49-F238E27FC236}">
                        <a16:creationId xmlns:a16="http://schemas.microsoft.com/office/drawing/2014/main" id="{A76C278E-8B88-4F61-B793-AC39020FE3E6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円: 塗りつぶしなし 533">
                    <a:extLst>
                      <a:ext uri="{FF2B5EF4-FFF2-40B4-BE49-F238E27FC236}">
                        <a16:creationId xmlns:a16="http://schemas.microsoft.com/office/drawing/2014/main" id="{161A54A1-9671-4260-A693-CC05F3E2AD53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円: 塗りつぶしなし 534">
                    <a:extLst>
                      <a:ext uri="{FF2B5EF4-FFF2-40B4-BE49-F238E27FC236}">
                        <a16:creationId xmlns:a16="http://schemas.microsoft.com/office/drawing/2014/main" id="{6098B565-AA4D-4CD1-AAD3-7809BE3797AB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円: 塗りつぶしなし 535">
                    <a:extLst>
                      <a:ext uri="{FF2B5EF4-FFF2-40B4-BE49-F238E27FC236}">
                        <a16:creationId xmlns:a16="http://schemas.microsoft.com/office/drawing/2014/main" id="{CBADD9E7-B57C-46CF-9693-EDAE405F747C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円: 塗りつぶしなし 536">
                    <a:extLst>
                      <a:ext uri="{FF2B5EF4-FFF2-40B4-BE49-F238E27FC236}">
                        <a16:creationId xmlns:a16="http://schemas.microsoft.com/office/drawing/2014/main" id="{E42143E2-B215-4A15-A14B-02A86A3373F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円: 塗りつぶしなし 537">
                    <a:extLst>
                      <a:ext uri="{FF2B5EF4-FFF2-40B4-BE49-F238E27FC236}">
                        <a16:creationId xmlns:a16="http://schemas.microsoft.com/office/drawing/2014/main" id="{04DDE4C3-032D-46FD-B8FB-3F936DD9C656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円: 塗りつぶしなし 538">
                    <a:extLst>
                      <a:ext uri="{FF2B5EF4-FFF2-40B4-BE49-F238E27FC236}">
                        <a16:creationId xmlns:a16="http://schemas.microsoft.com/office/drawing/2014/main" id="{AE7BEDCE-DFBF-443E-8278-9E25DF4BE345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円: 塗りつぶしなし 539">
                    <a:extLst>
                      <a:ext uri="{FF2B5EF4-FFF2-40B4-BE49-F238E27FC236}">
                        <a16:creationId xmlns:a16="http://schemas.microsoft.com/office/drawing/2014/main" id="{F6A25D4F-6BB9-40D9-9FC7-135C72D58020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円: 塗りつぶしなし 540">
                    <a:extLst>
                      <a:ext uri="{FF2B5EF4-FFF2-40B4-BE49-F238E27FC236}">
                        <a16:creationId xmlns:a16="http://schemas.microsoft.com/office/drawing/2014/main" id="{6FC073A0-5D30-4BCD-B582-4B5271483A90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円: 塗りつぶしなし 541">
                    <a:extLst>
                      <a:ext uri="{FF2B5EF4-FFF2-40B4-BE49-F238E27FC236}">
                        <a16:creationId xmlns:a16="http://schemas.microsoft.com/office/drawing/2014/main" id="{4AEB25A0-88FB-4E16-BE7F-CCA61AA2F5FA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円: 塗りつぶしなし 542">
                    <a:extLst>
                      <a:ext uri="{FF2B5EF4-FFF2-40B4-BE49-F238E27FC236}">
                        <a16:creationId xmlns:a16="http://schemas.microsoft.com/office/drawing/2014/main" id="{2D67E8E3-20BA-4650-ABA5-5ECBA193D3D6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円: 塗りつぶしなし 543">
                    <a:extLst>
                      <a:ext uri="{FF2B5EF4-FFF2-40B4-BE49-F238E27FC236}">
                        <a16:creationId xmlns:a16="http://schemas.microsoft.com/office/drawing/2014/main" id="{94CC6395-95D4-4FCA-B05F-ECB37782B43C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45" name="円: 塗りつぶしなし 544">
                    <a:extLst>
                      <a:ext uri="{FF2B5EF4-FFF2-40B4-BE49-F238E27FC236}">
                        <a16:creationId xmlns:a16="http://schemas.microsoft.com/office/drawing/2014/main" id="{89FFCA4A-4176-4384-983D-A6435A03F74F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円: 塗りつぶしなし 545">
                    <a:extLst>
                      <a:ext uri="{FF2B5EF4-FFF2-40B4-BE49-F238E27FC236}">
                        <a16:creationId xmlns:a16="http://schemas.microsoft.com/office/drawing/2014/main" id="{CC696F53-81DB-4D0D-9855-B6F899A2CD2F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A9D70D03-0982-420E-85AB-3DE89BFAC11B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507" name="円: 塗りつぶしなし 506">
                    <a:extLst>
                      <a:ext uri="{FF2B5EF4-FFF2-40B4-BE49-F238E27FC236}">
                        <a16:creationId xmlns:a16="http://schemas.microsoft.com/office/drawing/2014/main" id="{0A50CB61-7258-488B-AE28-ED191336F2FE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円: 塗りつぶしなし 507">
                    <a:extLst>
                      <a:ext uri="{FF2B5EF4-FFF2-40B4-BE49-F238E27FC236}">
                        <a16:creationId xmlns:a16="http://schemas.microsoft.com/office/drawing/2014/main" id="{E9A09890-5579-4B2E-9741-FF17DD57F507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円: 塗りつぶしなし 508">
                    <a:extLst>
                      <a:ext uri="{FF2B5EF4-FFF2-40B4-BE49-F238E27FC236}">
                        <a16:creationId xmlns:a16="http://schemas.microsoft.com/office/drawing/2014/main" id="{2532CB20-997E-42F6-AA5D-DCF3801F09EC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円: 塗りつぶしなし 509">
                    <a:extLst>
                      <a:ext uri="{FF2B5EF4-FFF2-40B4-BE49-F238E27FC236}">
                        <a16:creationId xmlns:a16="http://schemas.microsoft.com/office/drawing/2014/main" id="{CF72D491-3250-4338-81C8-B39F9804DADA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円: 塗りつぶしなし 510">
                    <a:extLst>
                      <a:ext uri="{FF2B5EF4-FFF2-40B4-BE49-F238E27FC236}">
                        <a16:creationId xmlns:a16="http://schemas.microsoft.com/office/drawing/2014/main" id="{88905130-2DEC-4B7A-9CF5-C332A90729D4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円: 塗りつぶしなし 511">
                    <a:extLst>
                      <a:ext uri="{FF2B5EF4-FFF2-40B4-BE49-F238E27FC236}">
                        <a16:creationId xmlns:a16="http://schemas.microsoft.com/office/drawing/2014/main" id="{CB78F066-108F-43C6-B9F7-0D2A2E6F1EDF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円: 塗りつぶしなし 512">
                    <a:extLst>
                      <a:ext uri="{FF2B5EF4-FFF2-40B4-BE49-F238E27FC236}">
                        <a16:creationId xmlns:a16="http://schemas.microsoft.com/office/drawing/2014/main" id="{4D43620B-5CC0-4242-8340-CF2AC94D9869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円: 塗りつぶしなし 513">
                    <a:extLst>
                      <a:ext uri="{FF2B5EF4-FFF2-40B4-BE49-F238E27FC236}">
                        <a16:creationId xmlns:a16="http://schemas.microsoft.com/office/drawing/2014/main" id="{B72D2DCB-A0CA-4C1F-A701-5770611BC56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円: 塗りつぶしなし 514">
                    <a:extLst>
                      <a:ext uri="{FF2B5EF4-FFF2-40B4-BE49-F238E27FC236}">
                        <a16:creationId xmlns:a16="http://schemas.microsoft.com/office/drawing/2014/main" id="{C6A863B6-8B41-4281-A839-4F987D80DA8E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円: 塗りつぶしなし 515">
                    <a:extLst>
                      <a:ext uri="{FF2B5EF4-FFF2-40B4-BE49-F238E27FC236}">
                        <a16:creationId xmlns:a16="http://schemas.microsoft.com/office/drawing/2014/main" id="{014A8D29-F1CF-4383-A5E7-123ADFA9488A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円: 塗りつぶしなし 516">
                    <a:extLst>
                      <a:ext uri="{FF2B5EF4-FFF2-40B4-BE49-F238E27FC236}">
                        <a16:creationId xmlns:a16="http://schemas.microsoft.com/office/drawing/2014/main" id="{69060F0C-19E5-4DA8-9C90-A095A18021E4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円: 塗りつぶしなし 517">
                    <a:extLst>
                      <a:ext uri="{FF2B5EF4-FFF2-40B4-BE49-F238E27FC236}">
                        <a16:creationId xmlns:a16="http://schemas.microsoft.com/office/drawing/2014/main" id="{C048DE66-487D-473C-A9DA-6ED938698D78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円: 塗りつぶしなし 518">
                    <a:extLst>
                      <a:ext uri="{FF2B5EF4-FFF2-40B4-BE49-F238E27FC236}">
                        <a16:creationId xmlns:a16="http://schemas.microsoft.com/office/drawing/2014/main" id="{5B833638-3413-401C-9327-030255803FD4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円: 塗りつぶしなし 519">
                    <a:extLst>
                      <a:ext uri="{FF2B5EF4-FFF2-40B4-BE49-F238E27FC236}">
                        <a16:creationId xmlns:a16="http://schemas.microsoft.com/office/drawing/2014/main" id="{A62D65E2-E238-4053-AE2E-8D298D603E8C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円: 塗りつぶしなし 520">
                    <a:extLst>
                      <a:ext uri="{FF2B5EF4-FFF2-40B4-BE49-F238E27FC236}">
                        <a16:creationId xmlns:a16="http://schemas.microsoft.com/office/drawing/2014/main" id="{18B4F92A-1CEE-49DC-A442-FFA1B5BE959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円: 塗りつぶしなし 521">
                    <a:extLst>
                      <a:ext uri="{FF2B5EF4-FFF2-40B4-BE49-F238E27FC236}">
                        <a16:creationId xmlns:a16="http://schemas.microsoft.com/office/drawing/2014/main" id="{20235313-1A8E-4AD8-B786-B13EEEFDE9FD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円: 塗りつぶしなし 522">
                    <a:extLst>
                      <a:ext uri="{FF2B5EF4-FFF2-40B4-BE49-F238E27FC236}">
                        <a16:creationId xmlns:a16="http://schemas.microsoft.com/office/drawing/2014/main" id="{0003753F-7F68-4826-B9CF-803ED6DBBDE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円: 塗りつぶしなし 523">
                    <a:extLst>
                      <a:ext uri="{FF2B5EF4-FFF2-40B4-BE49-F238E27FC236}">
                        <a16:creationId xmlns:a16="http://schemas.microsoft.com/office/drawing/2014/main" id="{58322E32-741D-4223-80E7-2F43814C420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円: 塗りつぶしなし 524">
                    <a:extLst>
                      <a:ext uri="{FF2B5EF4-FFF2-40B4-BE49-F238E27FC236}">
                        <a16:creationId xmlns:a16="http://schemas.microsoft.com/office/drawing/2014/main" id="{3D0C4D42-7888-4055-95E6-0E7A33E3B540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円: 塗りつぶしなし 525">
                    <a:extLst>
                      <a:ext uri="{FF2B5EF4-FFF2-40B4-BE49-F238E27FC236}">
                        <a16:creationId xmlns:a16="http://schemas.microsoft.com/office/drawing/2014/main" id="{4DF6DE04-6167-4418-8468-2AF1BECF600B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534FBF99-8A65-4CCB-90C1-CC28D3084A2F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FC969EC0-D6C6-481C-8A9B-D17105D4E790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AE0F9D56-C39B-449C-88AC-0C0BF36B07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2978D1CA-408B-48DE-80F2-C7CC09F151B4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B5BEAE91-EE24-4639-A8E5-627B215921DA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540F3874-6DA2-4CC3-9F74-2D2D9C65B57E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16FAB380-34B6-467A-BC8F-40FEAA6FC91B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22D06EDB-05D8-4EF8-9188-22F290E02C1E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19E507C4-887C-42B8-9FF5-DB044F32C28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2D3B6BA-3FA4-4F32-BB40-F3E03116E41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6BCA4A91-E44C-45F3-BA51-29E2D2CD704B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B4919DE5-1651-4D9E-A316-3F07EB7FC263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2806F5EE-8805-4F02-A319-4C060BF3CA4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波線 494">
                    <a:extLst>
                      <a:ext uri="{FF2B5EF4-FFF2-40B4-BE49-F238E27FC236}">
                        <a16:creationId xmlns:a16="http://schemas.microsoft.com/office/drawing/2014/main" id="{258EDFFC-B002-4A5E-A341-AEB493E8A8F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922F5A1C-2053-47ED-96B7-9E384EADEEC9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53691D0F-2B1A-4E4B-A3CD-8D8289BC579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波線 492">
                    <a:extLst>
                      <a:ext uri="{FF2B5EF4-FFF2-40B4-BE49-F238E27FC236}">
                        <a16:creationId xmlns:a16="http://schemas.microsoft.com/office/drawing/2014/main" id="{7E1F29AF-8675-4B88-8681-9042EF95BA6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09ABE53D-2236-4B37-BEF3-814D42F04E7A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14021672-25AF-4CF4-A82D-F24590CFA12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波線 490">
                    <a:extLst>
                      <a:ext uri="{FF2B5EF4-FFF2-40B4-BE49-F238E27FC236}">
                        <a16:creationId xmlns:a16="http://schemas.microsoft.com/office/drawing/2014/main" id="{3A0C717B-A6E5-4096-A667-93EF7A53343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A3B4C876-5AF0-4E31-AA68-531D2BAC51E6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3295F62B-940D-43EF-9118-29E76054622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波線 488">
                    <a:extLst>
                      <a:ext uri="{FF2B5EF4-FFF2-40B4-BE49-F238E27FC236}">
                        <a16:creationId xmlns:a16="http://schemas.microsoft.com/office/drawing/2014/main" id="{F209B0D3-74E6-43F8-A3B9-C2996449DDC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E3E2F64A-BAD0-455A-9F7C-DC373B540441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5AB34722-1817-485B-AE60-57B5DDEC009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波線 486">
                    <a:extLst>
                      <a:ext uri="{FF2B5EF4-FFF2-40B4-BE49-F238E27FC236}">
                        <a16:creationId xmlns:a16="http://schemas.microsoft.com/office/drawing/2014/main" id="{429C8EC9-4E0C-4BBB-8374-914F62700AC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9245BD23-8D2D-490B-B054-55D9DC9F930E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3CA4645D-78BD-47AD-9ADB-7862D21D358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波線 484">
                    <a:extLst>
                      <a:ext uri="{FF2B5EF4-FFF2-40B4-BE49-F238E27FC236}">
                        <a16:creationId xmlns:a16="http://schemas.microsoft.com/office/drawing/2014/main" id="{31A1F5F3-C6FC-41FF-BA6A-02639DF7BD1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AC7C2DFF-6629-4843-BA57-0FA4BE09DD26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510CDCFC-5E6C-4B61-8118-5401F53EC1F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波線 482">
                    <a:extLst>
                      <a:ext uri="{FF2B5EF4-FFF2-40B4-BE49-F238E27FC236}">
                        <a16:creationId xmlns:a16="http://schemas.microsoft.com/office/drawing/2014/main" id="{A29E3B06-A0ED-4149-922A-CB2C5139E88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51C23844-8EDE-48AC-AF7C-0B68693FA8F6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CB95B6F4-0B77-45D5-8ED8-2139FB12BA90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0F4F894C-8A75-4040-B356-CFE949DBA4B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CCCE7942-F60B-4E1D-8129-F502D5649F0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70B80F90-C302-4199-8B79-A015C14E3A7D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76230ADD-B23C-4C71-BCA9-1C671862D908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317BF98B-2448-4DAA-84AD-1E312B03425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002A4C5D-C980-4F7E-A4F6-4C0C8B3BD83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F9F4938D-0369-458E-84FB-F6C7C268965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AA6A562-B699-4AD8-9AC0-1DB47767068F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EADA9BFA-05DE-4FCA-8B8D-3B5B99776167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444" name="円: 塗りつぶしなし 443">
                  <a:extLst>
                    <a:ext uri="{FF2B5EF4-FFF2-40B4-BE49-F238E27FC236}">
                      <a16:creationId xmlns:a16="http://schemas.microsoft.com/office/drawing/2014/main" id="{16BE458A-8D9A-4157-AFC9-7A354193CA3F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5" name="円: 塗りつぶしなし 444">
                  <a:extLst>
                    <a:ext uri="{FF2B5EF4-FFF2-40B4-BE49-F238E27FC236}">
                      <a16:creationId xmlns:a16="http://schemas.microsoft.com/office/drawing/2014/main" id="{792046B6-7B5D-4E8C-9DF6-4DBD78641470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円: 塗りつぶしなし 445">
                  <a:extLst>
                    <a:ext uri="{FF2B5EF4-FFF2-40B4-BE49-F238E27FC236}">
                      <a16:creationId xmlns:a16="http://schemas.microsoft.com/office/drawing/2014/main" id="{6D1EC15D-8492-4EB8-85BA-DDFFE81C9168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7" name="円: 塗りつぶしなし 446">
                  <a:extLst>
                    <a:ext uri="{FF2B5EF4-FFF2-40B4-BE49-F238E27FC236}">
                      <a16:creationId xmlns:a16="http://schemas.microsoft.com/office/drawing/2014/main" id="{EE3BA24E-C91F-4D75-A5DB-DDE7DF20D938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8" name="円: 塗りつぶしなし 447">
                  <a:extLst>
                    <a:ext uri="{FF2B5EF4-FFF2-40B4-BE49-F238E27FC236}">
                      <a16:creationId xmlns:a16="http://schemas.microsoft.com/office/drawing/2014/main" id="{1939F273-28D3-4860-9149-BEC23299A5DD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9" name="円: 塗りつぶしなし 448">
                  <a:extLst>
                    <a:ext uri="{FF2B5EF4-FFF2-40B4-BE49-F238E27FC236}">
                      <a16:creationId xmlns:a16="http://schemas.microsoft.com/office/drawing/2014/main" id="{6BBD040C-6288-4AB8-B41B-B4D26209B943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円: 塗りつぶしなし 449">
                  <a:extLst>
                    <a:ext uri="{FF2B5EF4-FFF2-40B4-BE49-F238E27FC236}">
                      <a16:creationId xmlns:a16="http://schemas.microsoft.com/office/drawing/2014/main" id="{E4B8286C-5D70-4C87-93C6-C826F98BA53F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円: 塗りつぶしなし 450">
                  <a:extLst>
                    <a:ext uri="{FF2B5EF4-FFF2-40B4-BE49-F238E27FC236}">
                      <a16:creationId xmlns:a16="http://schemas.microsoft.com/office/drawing/2014/main" id="{476C7B4D-FDE2-495F-813C-8575B2FDE635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2" name="円: 塗りつぶしなし 451">
                  <a:extLst>
                    <a:ext uri="{FF2B5EF4-FFF2-40B4-BE49-F238E27FC236}">
                      <a16:creationId xmlns:a16="http://schemas.microsoft.com/office/drawing/2014/main" id="{93A62186-91E9-495A-B00F-1C42A3840F1D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3" name="円: 塗りつぶしなし 452">
                  <a:extLst>
                    <a:ext uri="{FF2B5EF4-FFF2-40B4-BE49-F238E27FC236}">
                      <a16:creationId xmlns:a16="http://schemas.microsoft.com/office/drawing/2014/main" id="{F1F2A92D-E545-4FB5-BF89-FC8CAABDF5A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円: 塗りつぶしなし 453">
                  <a:extLst>
                    <a:ext uri="{FF2B5EF4-FFF2-40B4-BE49-F238E27FC236}">
                      <a16:creationId xmlns:a16="http://schemas.microsoft.com/office/drawing/2014/main" id="{442C80CD-EF9E-4161-9B64-E6D575FC41E3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5" name="円: 塗りつぶしなし 454">
                  <a:extLst>
                    <a:ext uri="{FF2B5EF4-FFF2-40B4-BE49-F238E27FC236}">
                      <a16:creationId xmlns:a16="http://schemas.microsoft.com/office/drawing/2014/main" id="{C98C530B-2669-4DC1-B84B-B5B447BC2B9F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6" name="円: 塗りつぶしなし 455">
                  <a:extLst>
                    <a:ext uri="{FF2B5EF4-FFF2-40B4-BE49-F238E27FC236}">
                      <a16:creationId xmlns:a16="http://schemas.microsoft.com/office/drawing/2014/main" id="{D9484B3A-1AD6-408C-956F-96D32FA6AA63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7" name="円: 塗りつぶしなし 456">
                  <a:extLst>
                    <a:ext uri="{FF2B5EF4-FFF2-40B4-BE49-F238E27FC236}">
                      <a16:creationId xmlns:a16="http://schemas.microsoft.com/office/drawing/2014/main" id="{27F74ACA-E685-4E4E-B289-626937C5316F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円: 塗りつぶしなし 457">
                  <a:extLst>
                    <a:ext uri="{FF2B5EF4-FFF2-40B4-BE49-F238E27FC236}">
                      <a16:creationId xmlns:a16="http://schemas.microsoft.com/office/drawing/2014/main" id="{65D6FDFF-F651-4A00-B3A6-BC56FA313BCC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9" name="円: 塗りつぶしなし 458">
                  <a:extLst>
                    <a:ext uri="{FF2B5EF4-FFF2-40B4-BE49-F238E27FC236}">
                      <a16:creationId xmlns:a16="http://schemas.microsoft.com/office/drawing/2014/main" id="{CCACBBA3-24E8-445B-9E63-34A61E0C2D45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0" name="円: 塗りつぶしなし 459">
                  <a:extLst>
                    <a:ext uri="{FF2B5EF4-FFF2-40B4-BE49-F238E27FC236}">
                      <a16:creationId xmlns:a16="http://schemas.microsoft.com/office/drawing/2014/main" id="{7FD7FA74-2DDA-45D9-A3B2-DBF39CC057DF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1" name="円: 塗りつぶしなし 460">
                  <a:extLst>
                    <a:ext uri="{FF2B5EF4-FFF2-40B4-BE49-F238E27FC236}">
                      <a16:creationId xmlns:a16="http://schemas.microsoft.com/office/drawing/2014/main" id="{559F22B6-9465-44A8-B4B2-CA47C63027D9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2" name="円: 塗りつぶしなし 461">
                  <a:extLst>
                    <a:ext uri="{FF2B5EF4-FFF2-40B4-BE49-F238E27FC236}">
                      <a16:creationId xmlns:a16="http://schemas.microsoft.com/office/drawing/2014/main" id="{06A4743F-ADE2-4208-BCCF-4DA7EFC7908B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円: 塗りつぶしなし 462">
                  <a:extLst>
                    <a:ext uri="{FF2B5EF4-FFF2-40B4-BE49-F238E27FC236}">
                      <a16:creationId xmlns:a16="http://schemas.microsoft.com/office/drawing/2014/main" id="{02DF299B-62B3-44A2-B7CF-7D906D576DF4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円: 塗りつぶしなし 463">
                  <a:extLst>
                    <a:ext uri="{FF2B5EF4-FFF2-40B4-BE49-F238E27FC236}">
                      <a16:creationId xmlns:a16="http://schemas.microsoft.com/office/drawing/2014/main" id="{121E960A-35A2-46FE-A005-906206BD3CFD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5" name="円: 塗りつぶしなし 464">
                  <a:extLst>
                    <a:ext uri="{FF2B5EF4-FFF2-40B4-BE49-F238E27FC236}">
                      <a16:creationId xmlns:a16="http://schemas.microsoft.com/office/drawing/2014/main" id="{6853DD79-605B-44F9-9D45-9F0FDCB0478C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7F2E85CB-EED3-4A11-B73F-95F770D872F7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440C86DF-0630-4942-8AF2-479DCE4618CE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星: 12 pt 441">
                  <a:extLst>
                    <a:ext uri="{FF2B5EF4-FFF2-40B4-BE49-F238E27FC236}">
                      <a16:creationId xmlns:a16="http://schemas.microsoft.com/office/drawing/2014/main" id="{3459E2F5-D87B-4479-B5DC-1F09D05D5D04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61B3D47B-63CB-4EAC-94BA-6333AF756341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DF9D480A-F9CD-44C1-8C41-910A1C7B1AEF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2248DBBB-8A17-41FC-815A-8CB54783C735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FFCA9076-E213-47DF-858F-BA0906CC8E95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A88F68BF-183F-4D33-B290-3D9553F144A5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D5863DB8-D253-45D7-8D94-563ACE46B839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F656E11F-1051-4DC6-BC99-C82255E936B5}"/>
                </a:ext>
              </a:extLst>
            </p:cNvPr>
            <p:cNvGrpSpPr/>
            <p:nvPr/>
          </p:nvGrpSpPr>
          <p:grpSpPr>
            <a:xfrm>
              <a:off x="1895573" y="4943920"/>
              <a:ext cx="1376976" cy="1168528"/>
              <a:chOff x="1490848" y="1419580"/>
              <a:chExt cx="3008419" cy="2553000"/>
            </a:xfrm>
          </p:grpSpPr>
          <p:sp>
            <p:nvSpPr>
              <p:cNvPr id="560" name="楕円 3">
                <a:extLst>
                  <a:ext uri="{FF2B5EF4-FFF2-40B4-BE49-F238E27FC236}">
                    <a16:creationId xmlns:a16="http://schemas.microsoft.com/office/drawing/2014/main" id="{ECBFCCC1-3432-4DB1-96C9-FFE486AD8FDD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76D65D43-6EA9-4D35-9CCB-116A85A38C04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04274F76-B53C-4EBA-BEE0-73436F83589E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220">
                <a:extLst>
                  <a:ext uri="{FF2B5EF4-FFF2-40B4-BE49-F238E27FC236}">
                    <a16:creationId xmlns:a16="http://schemas.microsoft.com/office/drawing/2014/main" id="{B9E1D943-56E5-46A4-B81C-AC078DBD0695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E7B5CD95-E86E-4531-A1FB-4B4AB1E50646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95BCDEB2-E65C-486B-A5CE-27B10B9E8586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92384BFC-5F79-45BE-9D70-336DC79B2CBE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C292EDF-6C9E-40B6-AFDE-9FE6A4BA24AD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9A8E9720-5D09-4085-A1D3-9C7B985F9C82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277EEAD-E8AD-4436-A111-4773A05BEDF9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9F0DD06E-7F02-48D9-B44D-653491F665DB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8C67819E-8DDF-41BF-804B-860B48BE9DEF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A63EE527-C0D0-4855-A061-9F8596FD64F7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FE30DD7B-5BB4-4FE0-B335-FC13C3F53143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C2F99263-8C14-419A-8EED-B4279A2B9047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7FF7E91E-B685-4CFF-9B7E-47E07C8F11C0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67B6F656-A3E0-49AC-8E0A-B9C93A34D5D3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259EBA59-A5C5-4CE4-8523-0FCB200AA90A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2DEE386-9AFD-4870-9835-5AF0136EB0EE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C4FAA1BA-0A60-4D8D-9817-CD7AF2DB713C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88B275F3-FD33-41B4-933A-78C00F770389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E9D3F40F-7596-47CE-8C15-DCCF831FC0B6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7E4CB6B3-9158-407B-9D2A-1E3BDFBA7A76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064500-8826-456F-867F-372818FA9A89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032D0B9-2EFF-482D-9AE6-E047D390CB3E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511DE533-A71C-42AA-BBCF-4B0C2AE0B032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2EAE36F-4C5B-49C9-B1FF-48B5D40AD44C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2F5F81B-FFC5-4560-A332-4713135FAB16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2EF09730-3608-4724-B039-23891C638DCF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10BA09F0-2FA7-49F1-AC09-3B79F08D2538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0B2FE408-4E2A-4FD3-BCC5-287FA3715860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AB0D5EA9-6211-47E3-B479-6E309A06158E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1EE7C974-A91F-47CF-91D9-3DEADFE0A632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EE4D1CE7-7889-4321-9A66-AAAC9F2E834E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四角形: 角を丸くする 593">
                <a:extLst>
                  <a:ext uri="{FF2B5EF4-FFF2-40B4-BE49-F238E27FC236}">
                    <a16:creationId xmlns:a16="http://schemas.microsoft.com/office/drawing/2014/main" id="{9D80167F-0F44-4B23-82D8-19EE1CE327AC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四角形: 角を丸くする 594">
                <a:extLst>
                  <a:ext uri="{FF2B5EF4-FFF2-40B4-BE49-F238E27FC236}">
                    <a16:creationId xmlns:a16="http://schemas.microsoft.com/office/drawing/2014/main" id="{29CFA408-60C6-4D4C-B893-FDA987721BBD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11165F60-B781-4D5E-9C82-1DDD04134E1B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B0FC97D9-ECB1-44CE-AFCE-A12FF041476D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A27F8193-45EE-4952-8F6E-5B0EC2592D9D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3774E49C-7985-4D8B-9812-632E7D756A7B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5A523989-5094-4F8B-A260-56324BD0B1F6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53BAB92E-2572-4E7E-9D3B-369DC13C10C9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7DDBDCB-4751-4D6C-B9BD-E5C5A93923CE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A31D493A-AC6F-43D9-B63B-510E7495C9FD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295B21EE-C09F-402E-8571-1EF1F79DC70B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角を丸くする 604">
                <a:extLst>
                  <a:ext uri="{FF2B5EF4-FFF2-40B4-BE49-F238E27FC236}">
                    <a16:creationId xmlns:a16="http://schemas.microsoft.com/office/drawing/2014/main" id="{2B0FA9AC-2B91-4338-B97A-DE6B21AB8E1C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ACE48FB4-6FC3-4AD2-8EC3-5FAD9CD006DC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0DD93982-DD51-4203-AD68-8AB452072FB7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F707C838-ACCB-46BD-ACC8-52B91DEA333A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998928B6-053C-4BCF-8DF7-D1CBEBA84AED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D84EF385-9C95-48EE-9651-A0694ECB72A8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1AD8691-6487-4C09-A771-4A3201279434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C4018503-D6E5-4786-A0DC-5416637997F6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D26BFD36-531A-4A2C-AC9A-3999B16525BB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F22B006C-93DF-40FB-9CF2-C0C74BC7E0F3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4B89FE3E-5411-47A1-BC58-EE2036A72B6B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角を丸くする 615">
                <a:extLst>
                  <a:ext uri="{FF2B5EF4-FFF2-40B4-BE49-F238E27FC236}">
                    <a16:creationId xmlns:a16="http://schemas.microsoft.com/office/drawing/2014/main" id="{B3215741-9A90-4AF8-88A6-96131C18D1F5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6E1BFCF0-3BBB-48F2-BE78-850F6A1B0DF6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8968C8E9-A929-4675-9D67-9E06A34A8592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29C7B0CA-469D-4057-B8CA-0EA5F4835051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1DFA8D2B-4FE8-44D0-8581-8540AC5BFFA7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角を丸くする 620">
                <a:extLst>
                  <a:ext uri="{FF2B5EF4-FFF2-40B4-BE49-F238E27FC236}">
                    <a16:creationId xmlns:a16="http://schemas.microsoft.com/office/drawing/2014/main" id="{1B2EE441-0803-42DB-AB01-FC5CD28F9EDC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FAF0CA8E-B26F-4BCD-945A-B0438D605EDB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角を丸くする 622">
                <a:extLst>
                  <a:ext uri="{FF2B5EF4-FFF2-40B4-BE49-F238E27FC236}">
                    <a16:creationId xmlns:a16="http://schemas.microsoft.com/office/drawing/2014/main" id="{79B6A837-BF07-4C4C-A2C0-0568E8F16091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96D0AAFC-9AD1-4B73-9CDB-081FBC1E01A9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17EF6765-C8BB-430C-A306-7295F9FCAD64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四角形: 角を丸くする 625">
                <a:extLst>
                  <a:ext uri="{FF2B5EF4-FFF2-40B4-BE49-F238E27FC236}">
                    <a16:creationId xmlns:a16="http://schemas.microsoft.com/office/drawing/2014/main" id="{A3F127BE-A60A-4A21-8FE4-C6817898A174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四角形: 角を丸くする 626">
                <a:extLst>
                  <a:ext uri="{FF2B5EF4-FFF2-40B4-BE49-F238E27FC236}">
                    <a16:creationId xmlns:a16="http://schemas.microsoft.com/office/drawing/2014/main" id="{79EB422E-0775-432F-BB18-46919E8B16DB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E084D9D2-396D-4E97-A3AA-A35F40DD5F41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4D57BDE9-7B8C-435A-8234-7DBBDC8F7A90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四角形: 角を丸くする 629">
                <a:extLst>
                  <a:ext uri="{FF2B5EF4-FFF2-40B4-BE49-F238E27FC236}">
                    <a16:creationId xmlns:a16="http://schemas.microsoft.com/office/drawing/2014/main" id="{78146439-FF63-4EB2-9D8B-BF85544E95CF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四角形: 角を丸くする 630">
                <a:extLst>
                  <a:ext uri="{FF2B5EF4-FFF2-40B4-BE49-F238E27FC236}">
                    <a16:creationId xmlns:a16="http://schemas.microsoft.com/office/drawing/2014/main" id="{1172A4C4-047A-46F4-A567-6E62E6D031CC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四角形: 角を丸くする 631">
                <a:extLst>
                  <a:ext uri="{FF2B5EF4-FFF2-40B4-BE49-F238E27FC236}">
                    <a16:creationId xmlns:a16="http://schemas.microsoft.com/office/drawing/2014/main" id="{603F45C4-6FB7-4CCE-B409-733039BBE6D5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346E4011-A11E-4B37-8EAA-31863ADC3E2A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59590A4-1798-4887-A57F-0EBAB46A2508}"/>
              </a:ext>
            </a:extLst>
          </p:cNvPr>
          <p:cNvGrpSpPr/>
          <p:nvPr/>
        </p:nvGrpSpPr>
        <p:grpSpPr>
          <a:xfrm>
            <a:off x="3780675" y="1038599"/>
            <a:ext cx="2466848" cy="2229553"/>
            <a:chOff x="3780675" y="1038599"/>
            <a:chExt cx="2466848" cy="2229553"/>
          </a:xfrm>
        </p:grpSpPr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EF34DCDB-90BB-4DE4-88A6-7EAE80F7318B}"/>
                </a:ext>
              </a:extLst>
            </p:cNvPr>
            <p:cNvGrpSpPr/>
            <p:nvPr/>
          </p:nvGrpSpPr>
          <p:grpSpPr>
            <a:xfrm>
              <a:off x="3780675" y="1038599"/>
              <a:ext cx="1985132" cy="1508293"/>
              <a:chOff x="146075" y="283097"/>
              <a:chExt cx="3275461" cy="2488678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48D2FD69-D902-4D23-A98F-8308582E96FE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753" name="楕円 3">
                  <a:extLst>
                    <a:ext uri="{FF2B5EF4-FFF2-40B4-BE49-F238E27FC236}">
                      <a16:creationId xmlns:a16="http://schemas.microsoft.com/office/drawing/2014/main" id="{E281E4E8-D880-445F-93E6-404E08CB6AF2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3">
                  <a:extLst>
                    <a:ext uri="{FF2B5EF4-FFF2-40B4-BE49-F238E27FC236}">
                      <a16:creationId xmlns:a16="http://schemas.microsoft.com/office/drawing/2014/main" id="{33F4E747-9CA7-4288-A359-CC4B6B5A9BBA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0E03B06C-B29C-4628-A23A-D91E17924688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7E4F4EA9-171D-4A92-BAEE-AA7E1200A32C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8560B662-B6FB-4FD9-8CA7-6C399DB4F16F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0698FFC8-28C5-488E-ACBF-1A5B86709333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437E5F35-3726-49C1-A00F-55012EDED802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C47F1C83-3F3A-471B-BC70-E3C6E8712BC8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762" name="グループ化 761">
                    <a:extLst>
                      <a:ext uri="{FF2B5EF4-FFF2-40B4-BE49-F238E27FC236}">
                        <a16:creationId xmlns:a16="http://schemas.microsoft.com/office/drawing/2014/main" id="{7AF244D9-DE49-4CA6-961F-C0395BFCA4A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A2664B5B-4667-4F28-BCA4-06C7E9B3F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764" name="フリーフォーム: 図形 763">
                      <a:extLst>
                        <a:ext uri="{FF2B5EF4-FFF2-40B4-BE49-F238E27FC236}">
                          <a16:creationId xmlns:a16="http://schemas.microsoft.com/office/drawing/2014/main" id="{10193D72-1DD3-4E0D-A6B1-C39CF1D03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88B229F6-EA31-4230-8845-F3E5CCB06A1C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C991856C-E9C7-4AC1-ABC3-174D38A8D573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187683D7-57A6-498E-81ED-EA6505C85966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733" name="円: 塗りつぶしなし 732">
                    <a:extLst>
                      <a:ext uri="{FF2B5EF4-FFF2-40B4-BE49-F238E27FC236}">
                        <a16:creationId xmlns:a16="http://schemas.microsoft.com/office/drawing/2014/main" id="{FF2E0953-9DDB-49D8-9E26-8D65256317CE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円: 塗りつぶしなし 733">
                    <a:extLst>
                      <a:ext uri="{FF2B5EF4-FFF2-40B4-BE49-F238E27FC236}">
                        <a16:creationId xmlns:a16="http://schemas.microsoft.com/office/drawing/2014/main" id="{ECBF9888-D150-456A-95C9-81244DC4EC3A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円: 塗りつぶしなし 734">
                    <a:extLst>
                      <a:ext uri="{FF2B5EF4-FFF2-40B4-BE49-F238E27FC236}">
                        <a16:creationId xmlns:a16="http://schemas.microsoft.com/office/drawing/2014/main" id="{75D371D6-15F0-4F57-8032-EDD729560963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円: 塗りつぶしなし 735">
                    <a:extLst>
                      <a:ext uri="{FF2B5EF4-FFF2-40B4-BE49-F238E27FC236}">
                        <a16:creationId xmlns:a16="http://schemas.microsoft.com/office/drawing/2014/main" id="{465A4EB8-7CCD-4175-BDA2-C6A52B51C090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円: 塗りつぶしなし 736">
                    <a:extLst>
                      <a:ext uri="{FF2B5EF4-FFF2-40B4-BE49-F238E27FC236}">
                        <a16:creationId xmlns:a16="http://schemas.microsoft.com/office/drawing/2014/main" id="{864460F6-C87A-47D4-A8BC-FD45776DF72F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円: 塗りつぶしなし 737">
                    <a:extLst>
                      <a:ext uri="{FF2B5EF4-FFF2-40B4-BE49-F238E27FC236}">
                        <a16:creationId xmlns:a16="http://schemas.microsoft.com/office/drawing/2014/main" id="{2E55E0EA-D72D-4380-BFE8-F4C23254F29E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円: 塗りつぶしなし 738">
                    <a:extLst>
                      <a:ext uri="{FF2B5EF4-FFF2-40B4-BE49-F238E27FC236}">
                        <a16:creationId xmlns:a16="http://schemas.microsoft.com/office/drawing/2014/main" id="{DA9A34A2-C871-450E-A8D3-AA413E4D43EC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円: 塗りつぶしなし 739">
                    <a:extLst>
                      <a:ext uri="{FF2B5EF4-FFF2-40B4-BE49-F238E27FC236}">
                        <a16:creationId xmlns:a16="http://schemas.microsoft.com/office/drawing/2014/main" id="{484A2D4F-F3A9-47E5-967A-77FBEF6319B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円: 塗りつぶしなし 740">
                    <a:extLst>
                      <a:ext uri="{FF2B5EF4-FFF2-40B4-BE49-F238E27FC236}">
                        <a16:creationId xmlns:a16="http://schemas.microsoft.com/office/drawing/2014/main" id="{3B5D64F3-E5AB-434E-9E75-6C1BF7DF4E04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円: 塗りつぶしなし 741">
                    <a:extLst>
                      <a:ext uri="{FF2B5EF4-FFF2-40B4-BE49-F238E27FC236}">
                        <a16:creationId xmlns:a16="http://schemas.microsoft.com/office/drawing/2014/main" id="{0BDE0F1F-F30E-49DE-8905-74B337B28DB4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円: 塗りつぶしなし 742">
                    <a:extLst>
                      <a:ext uri="{FF2B5EF4-FFF2-40B4-BE49-F238E27FC236}">
                        <a16:creationId xmlns:a16="http://schemas.microsoft.com/office/drawing/2014/main" id="{56C19654-DF0A-41D9-8894-6BF4C93597B3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円: 塗りつぶしなし 743">
                    <a:extLst>
                      <a:ext uri="{FF2B5EF4-FFF2-40B4-BE49-F238E27FC236}">
                        <a16:creationId xmlns:a16="http://schemas.microsoft.com/office/drawing/2014/main" id="{E413E65A-F318-477A-9F92-7D76B5F06B9F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円: 塗りつぶしなし 744">
                    <a:extLst>
                      <a:ext uri="{FF2B5EF4-FFF2-40B4-BE49-F238E27FC236}">
                        <a16:creationId xmlns:a16="http://schemas.microsoft.com/office/drawing/2014/main" id="{C67A9659-7F3D-40C8-BDE2-F32DC013194C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円: 塗りつぶしなし 745">
                    <a:extLst>
                      <a:ext uri="{FF2B5EF4-FFF2-40B4-BE49-F238E27FC236}">
                        <a16:creationId xmlns:a16="http://schemas.microsoft.com/office/drawing/2014/main" id="{702D5A81-4AC1-4508-8950-78452D34823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円: 塗りつぶしなし 746">
                    <a:extLst>
                      <a:ext uri="{FF2B5EF4-FFF2-40B4-BE49-F238E27FC236}">
                        <a16:creationId xmlns:a16="http://schemas.microsoft.com/office/drawing/2014/main" id="{C459ABB8-98CB-49BC-BF0A-F4E3945164CF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円: 塗りつぶしなし 747">
                    <a:extLst>
                      <a:ext uri="{FF2B5EF4-FFF2-40B4-BE49-F238E27FC236}">
                        <a16:creationId xmlns:a16="http://schemas.microsoft.com/office/drawing/2014/main" id="{D350BD8A-5E9B-498B-BFB6-EA93582F8600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円: 塗りつぶしなし 748">
                    <a:extLst>
                      <a:ext uri="{FF2B5EF4-FFF2-40B4-BE49-F238E27FC236}">
                        <a16:creationId xmlns:a16="http://schemas.microsoft.com/office/drawing/2014/main" id="{5A213915-299C-4A93-980E-B6A3EEDB012A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円: 塗りつぶしなし 749">
                    <a:extLst>
                      <a:ext uri="{FF2B5EF4-FFF2-40B4-BE49-F238E27FC236}">
                        <a16:creationId xmlns:a16="http://schemas.microsoft.com/office/drawing/2014/main" id="{A12B0829-D8C7-458F-A5D6-71CE6EE1D627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1" name="円: 塗りつぶしなし 750">
                    <a:extLst>
                      <a:ext uri="{FF2B5EF4-FFF2-40B4-BE49-F238E27FC236}">
                        <a16:creationId xmlns:a16="http://schemas.microsoft.com/office/drawing/2014/main" id="{310AD3D6-10E3-4541-BC09-E74E49950BB4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円: 塗りつぶしなし 751">
                    <a:extLst>
                      <a:ext uri="{FF2B5EF4-FFF2-40B4-BE49-F238E27FC236}">
                        <a16:creationId xmlns:a16="http://schemas.microsoft.com/office/drawing/2014/main" id="{61FCC064-852A-4452-B6FF-E86F5F9D3B37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15D3576C-6C76-411C-AFBB-F9CA1F705E74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713" name="円: 塗りつぶしなし 712">
                    <a:extLst>
                      <a:ext uri="{FF2B5EF4-FFF2-40B4-BE49-F238E27FC236}">
                        <a16:creationId xmlns:a16="http://schemas.microsoft.com/office/drawing/2014/main" id="{6B72E638-05EB-45C6-8AF5-9272EE2E836A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円: 塗りつぶしなし 713">
                    <a:extLst>
                      <a:ext uri="{FF2B5EF4-FFF2-40B4-BE49-F238E27FC236}">
                        <a16:creationId xmlns:a16="http://schemas.microsoft.com/office/drawing/2014/main" id="{FB4D669C-7A4C-4492-B270-5832A593637A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円: 塗りつぶしなし 714">
                    <a:extLst>
                      <a:ext uri="{FF2B5EF4-FFF2-40B4-BE49-F238E27FC236}">
                        <a16:creationId xmlns:a16="http://schemas.microsoft.com/office/drawing/2014/main" id="{202FEBE5-00C5-46BF-8BFF-AFEFB3A43F49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円: 塗りつぶしなし 715">
                    <a:extLst>
                      <a:ext uri="{FF2B5EF4-FFF2-40B4-BE49-F238E27FC236}">
                        <a16:creationId xmlns:a16="http://schemas.microsoft.com/office/drawing/2014/main" id="{B5B1DDFB-A061-48E4-BF88-EA0354CBCAD9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円: 塗りつぶしなし 716">
                    <a:extLst>
                      <a:ext uri="{FF2B5EF4-FFF2-40B4-BE49-F238E27FC236}">
                        <a16:creationId xmlns:a16="http://schemas.microsoft.com/office/drawing/2014/main" id="{A5B83A44-26F8-4369-8389-624893FA5E21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円: 塗りつぶしなし 717">
                    <a:extLst>
                      <a:ext uri="{FF2B5EF4-FFF2-40B4-BE49-F238E27FC236}">
                        <a16:creationId xmlns:a16="http://schemas.microsoft.com/office/drawing/2014/main" id="{EB576A8A-8583-4C67-8A5A-41B0BC77824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円: 塗りつぶしなし 718">
                    <a:extLst>
                      <a:ext uri="{FF2B5EF4-FFF2-40B4-BE49-F238E27FC236}">
                        <a16:creationId xmlns:a16="http://schemas.microsoft.com/office/drawing/2014/main" id="{4A776210-DD1F-4235-A12A-5F765FF00EAD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円: 塗りつぶしなし 719">
                    <a:extLst>
                      <a:ext uri="{FF2B5EF4-FFF2-40B4-BE49-F238E27FC236}">
                        <a16:creationId xmlns:a16="http://schemas.microsoft.com/office/drawing/2014/main" id="{B7A78778-E3EC-41AC-ACAA-BBC44C847E73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円: 塗りつぶしなし 720">
                    <a:extLst>
                      <a:ext uri="{FF2B5EF4-FFF2-40B4-BE49-F238E27FC236}">
                        <a16:creationId xmlns:a16="http://schemas.microsoft.com/office/drawing/2014/main" id="{492777E5-67EA-4FB5-B052-1E2F6E924990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円: 塗りつぶしなし 721">
                    <a:extLst>
                      <a:ext uri="{FF2B5EF4-FFF2-40B4-BE49-F238E27FC236}">
                        <a16:creationId xmlns:a16="http://schemas.microsoft.com/office/drawing/2014/main" id="{0D1C4A0E-8186-4D68-924A-5C746D5439E7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円: 塗りつぶしなし 722">
                    <a:extLst>
                      <a:ext uri="{FF2B5EF4-FFF2-40B4-BE49-F238E27FC236}">
                        <a16:creationId xmlns:a16="http://schemas.microsoft.com/office/drawing/2014/main" id="{6CEF0B29-E8EF-4DD6-BBD4-904B677AB22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円: 塗りつぶしなし 723">
                    <a:extLst>
                      <a:ext uri="{FF2B5EF4-FFF2-40B4-BE49-F238E27FC236}">
                        <a16:creationId xmlns:a16="http://schemas.microsoft.com/office/drawing/2014/main" id="{0F6C569C-8841-4BB5-BFE6-5B7F2CC38C84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円: 塗りつぶしなし 724">
                    <a:extLst>
                      <a:ext uri="{FF2B5EF4-FFF2-40B4-BE49-F238E27FC236}">
                        <a16:creationId xmlns:a16="http://schemas.microsoft.com/office/drawing/2014/main" id="{43E1EAD0-FE95-4A92-A509-F2252D914CD0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円: 塗りつぶしなし 725">
                    <a:extLst>
                      <a:ext uri="{FF2B5EF4-FFF2-40B4-BE49-F238E27FC236}">
                        <a16:creationId xmlns:a16="http://schemas.microsoft.com/office/drawing/2014/main" id="{99DCF688-246D-4C54-934B-5FB28FB5BF6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円: 塗りつぶしなし 726">
                    <a:extLst>
                      <a:ext uri="{FF2B5EF4-FFF2-40B4-BE49-F238E27FC236}">
                        <a16:creationId xmlns:a16="http://schemas.microsoft.com/office/drawing/2014/main" id="{089DC139-9A74-460A-A309-AEE875404E2C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円: 塗りつぶしなし 727">
                    <a:extLst>
                      <a:ext uri="{FF2B5EF4-FFF2-40B4-BE49-F238E27FC236}">
                        <a16:creationId xmlns:a16="http://schemas.microsoft.com/office/drawing/2014/main" id="{82065504-CDE8-4D01-BFA9-D624E48A6FA8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円: 塗りつぶしなし 728">
                    <a:extLst>
                      <a:ext uri="{FF2B5EF4-FFF2-40B4-BE49-F238E27FC236}">
                        <a16:creationId xmlns:a16="http://schemas.microsoft.com/office/drawing/2014/main" id="{D45BE4ED-987B-44E8-AB43-237C8429D5F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円: 塗りつぶしなし 729">
                    <a:extLst>
                      <a:ext uri="{FF2B5EF4-FFF2-40B4-BE49-F238E27FC236}">
                        <a16:creationId xmlns:a16="http://schemas.microsoft.com/office/drawing/2014/main" id="{C2F8FF60-0EC2-42B2-9775-208A629DE247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円: 塗りつぶしなし 730">
                    <a:extLst>
                      <a:ext uri="{FF2B5EF4-FFF2-40B4-BE49-F238E27FC236}">
                        <a16:creationId xmlns:a16="http://schemas.microsoft.com/office/drawing/2014/main" id="{EB08A397-9D01-4826-B4C2-CF501FB8F6A9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円: 塗りつぶしなし 731">
                    <a:extLst>
                      <a:ext uri="{FF2B5EF4-FFF2-40B4-BE49-F238E27FC236}">
                        <a16:creationId xmlns:a16="http://schemas.microsoft.com/office/drawing/2014/main" id="{EFA44CA7-89D8-4926-9131-E21F32E2AC6C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E6203D42-0BF9-441B-80C8-5587610E37F0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D019A91F-F13C-4EF3-B6A0-C446722618A1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D77E2F32-8AD9-4461-A9FE-1D806FCD48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A8055CC8-4B79-4D6F-87A1-EFA1CD654486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2D68D4C7-6D16-4769-A4B7-4AE220A6BCC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D6C5830A-F221-4FDB-805D-512EABD85067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353CB609-A89F-4B7D-B937-864C7F86B610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7AE1551A-3A9C-4B3D-B20E-91419B9037BF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F0B50189-89AF-4A84-9461-5325325D52B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B2445D07-DF6E-4E11-85A0-7D870D80465B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B93D0F6E-6A4C-4A43-BBCE-826EE53CC440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5173C105-53F5-461C-8188-EAE9EC9ECD3A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C9917273-AC07-40BA-BAD6-8DAAB5C2282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波線 700">
                    <a:extLst>
                      <a:ext uri="{FF2B5EF4-FFF2-40B4-BE49-F238E27FC236}">
                        <a16:creationId xmlns:a16="http://schemas.microsoft.com/office/drawing/2014/main" id="{A2C52EDB-F46E-45A1-B6A7-1464868F1C8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4E9F7899-D1BA-4F35-88BF-D0C21DF62DC2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2EEDCA82-EBC7-4366-89C5-3549D6B1CEB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波線 698">
                    <a:extLst>
                      <a:ext uri="{FF2B5EF4-FFF2-40B4-BE49-F238E27FC236}">
                        <a16:creationId xmlns:a16="http://schemas.microsoft.com/office/drawing/2014/main" id="{DF3EB104-554A-4C13-8C8C-B9DFD6C51C8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45F1FA30-8A5E-4750-ABBE-D3BD77330E7B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A5554198-1BE7-41BF-8BFC-D2E4796E350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波線 696">
                    <a:extLst>
                      <a:ext uri="{FF2B5EF4-FFF2-40B4-BE49-F238E27FC236}">
                        <a16:creationId xmlns:a16="http://schemas.microsoft.com/office/drawing/2014/main" id="{0A14D6AA-C75D-4708-9C4C-33A10A7F0BA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4044EF10-2FAE-4F9C-B723-49BA6B44BADE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35C33BF2-19D8-40AB-9A48-38B8895A7BF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波線 694">
                    <a:extLst>
                      <a:ext uri="{FF2B5EF4-FFF2-40B4-BE49-F238E27FC236}">
                        <a16:creationId xmlns:a16="http://schemas.microsoft.com/office/drawing/2014/main" id="{E5508FF3-0169-4E62-9999-AA88887922B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1FE0E2F9-F5A0-42DB-83D8-959C0AE91144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50CFE9C7-3BB6-4C71-AF78-86311E248C0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波線 692">
                    <a:extLst>
                      <a:ext uri="{FF2B5EF4-FFF2-40B4-BE49-F238E27FC236}">
                        <a16:creationId xmlns:a16="http://schemas.microsoft.com/office/drawing/2014/main" id="{724F7183-BE25-427C-979C-45CCBC74888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030FC151-26DA-4129-83E5-CA5EFD13A101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9E5AD8ED-EC12-4329-BE69-1C47BC6EAF5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波線 690">
                    <a:extLst>
                      <a:ext uri="{FF2B5EF4-FFF2-40B4-BE49-F238E27FC236}">
                        <a16:creationId xmlns:a16="http://schemas.microsoft.com/office/drawing/2014/main" id="{CB29A5E3-58BE-4A4C-BF3F-07213BFA81F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0482D7C1-6E08-49F7-A7BC-A330675CAD30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C5664F00-D203-4073-B7B3-716EA7753E2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波線 688">
                    <a:extLst>
                      <a:ext uri="{FF2B5EF4-FFF2-40B4-BE49-F238E27FC236}">
                        <a16:creationId xmlns:a16="http://schemas.microsoft.com/office/drawing/2014/main" id="{9D4ED220-0CD5-45E7-8ABA-4C396BF6D36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8A560CE2-D4C8-49F2-AF1E-6262113AEDAB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222F1324-EE92-4E9B-8AA6-FAFB322296FB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3592EEEE-87A9-4B3E-9485-0CF605BC11AF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6AB88F25-F1E2-472C-95A3-390E0CFB33F5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9CC4BA4B-67C3-4127-87D9-8DC5C494A9B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C49FBD95-AD38-4F80-A12B-5FE71B8216ED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25CDFEEC-C398-4B0A-BCB5-8855B477A825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D4063381-3886-410D-BA03-5ADF1949745A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0B0B7ADB-ABBF-423F-A539-508F588F23C7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DB8583D5-4709-46A4-B438-A75CC032EB9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49B802AC-5CFF-46F7-85A0-3E1DF8DCECE0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650" name="円: 塗りつぶしなし 649">
                  <a:extLst>
                    <a:ext uri="{FF2B5EF4-FFF2-40B4-BE49-F238E27FC236}">
                      <a16:creationId xmlns:a16="http://schemas.microsoft.com/office/drawing/2014/main" id="{70982718-11C7-46BA-A21E-DB86B199137E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1" name="円: 塗りつぶしなし 650">
                  <a:extLst>
                    <a:ext uri="{FF2B5EF4-FFF2-40B4-BE49-F238E27FC236}">
                      <a16:creationId xmlns:a16="http://schemas.microsoft.com/office/drawing/2014/main" id="{F1E86A22-C04C-4DB2-AD08-9B06817976EB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円: 塗りつぶしなし 651">
                  <a:extLst>
                    <a:ext uri="{FF2B5EF4-FFF2-40B4-BE49-F238E27FC236}">
                      <a16:creationId xmlns:a16="http://schemas.microsoft.com/office/drawing/2014/main" id="{C4C546E2-A768-4AF4-AA4F-DF3B92759FE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3" name="円: 塗りつぶしなし 652">
                  <a:extLst>
                    <a:ext uri="{FF2B5EF4-FFF2-40B4-BE49-F238E27FC236}">
                      <a16:creationId xmlns:a16="http://schemas.microsoft.com/office/drawing/2014/main" id="{10F22060-BCB1-4046-9CE4-99C6B7F5074E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円: 塗りつぶしなし 653">
                  <a:extLst>
                    <a:ext uri="{FF2B5EF4-FFF2-40B4-BE49-F238E27FC236}">
                      <a16:creationId xmlns:a16="http://schemas.microsoft.com/office/drawing/2014/main" id="{7AE155B3-03A8-4C02-BE25-DC54EE56CC1F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5" name="円: 塗りつぶしなし 654">
                  <a:extLst>
                    <a:ext uri="{FF2B5EF4-FFF2-40B4-BE49-F238E27FC236}">
                      <a16:creationId xmlns:a16="http://schemas.microsoft.com/office/drawing/2014/main" id="{E9CC5ACA-F77B-4AD4-BE53-8EF6C6A1A92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円: 塗りつぶしなし 655">
                  <a:extLst>
                    <a:ext uri="{FF2B5EF4-FFF2-40B4-BE49-F238E27FC236}">
                      <a16:creationId xmlns:a16="http://schemas.microsoft.com/office/drawing/2014/main" id="{B1700D2C-F1A9-42B7-AE82-F91537D4F7A3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7" name="円: 塗りつぶしなし 656">
                  <a:extLst>
                    <a:ext uri="{FF2B5EF4-FFF2-40B4-BE49-F238E27FC236}">
                      <a16:creationId xmlns:a16="http://schemas.microsoft.com/office/drawing/2014/main" id="{436B25E7-A9AD-4486-9B8F-ABE1E20DE446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円: 塗りつぶしなし 657">
                  <a:extLst>
                    <a:ext uri="{FF2B5EF4-FFF2-40B4-BE49-F238E27FC236}">
                      <a16:creationId xmlns:a16="http://schemas.microsoft.com/office/drawing/2014/main" id="{4395583A-9033-4A28-B4C8-0D1FEED4F583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円: 塗りつぶしなし 658">
                  <a:extLst>
                    <a:ext uri="{FF2B5EF4-FFF2-40B4-BE49-F238E27FC236}">
                      <a16:creationId xmlns:a16="http://schemas.microsoft.com/office/drawing/2014/main" id="{9E22EB42-8F0D-433F-841D-78D8F4C2EDE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円: 塗りつぶしなし 659">
                  <a:extLst>
                    <a:ext uri="{FF2B5EF4-FFF2-40B4-BE49-F238E27FC236}">
                      <a16:creationId xmlns:a16="http://schemas.microsoft.com/office/drawing/2014/main" id="{127A21BE-F90D-4207-994D-00D707A73BEE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1" name="円: 塗りつぶしなし 660">
                  <a:extLst>
                    <a:ext uri="{FF2B5EF4-FFF2-40B4-BE49-F238E27FC236}">
                      <a16:creationId xmlns:a16="http://schemas.microsoft.com/office/drawing/2014/main" id="{74C243A7-48B5-415D-8A08-4838BDC186E2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円: 塗りつぶしなし 661">
                  <a:extLst>
                    <a:ext uri="{FF2B5EF4-FFF2-40B4-BE49-F238E27FC236}">
                      <a16:creationId xmlns:a16="http://schemas.microsoft.com/office/drawing/2014/main" id="{4D725DDD-FAD4-40CA-9F2C-44C598E8AD72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3" name="円: 塗りつぶしなし 662">
                  <a:extLst>
                    <a:ext uri="{FF2B5EF4-FFF2-40B4-BE49-F238E27FC236}">
                      <a16:creationId xmlns:a16="http://schemas.microsoft.com/office/drawing/2014/main" id="{1D65456D-ADAC-48FA-9847-8115D1411A4E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円: 塗りつぶしなし 663">
                  <a:extLst>
                    <a:ext uri="{FF2B5EF4-FFF2-40B4-BE49-F238E27FC236}">
                      <a16:creationId xmlns:a16="http://schemas.microsoft.com/office/drawing/2014/main" id="{8A790E11-0475-4F33-A069-CDED888CBF23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円: 塗りつぶしなし 664">
                  <a:extLst>
                    <a:ext uri="{FF2B5EF4-FFF2-40B4-BE49-F238E27FC236}">
                      <a16:creationId xmlns:a16="http://schemas.microsoft.com/office/drawing/2014/main" id="{08AB2F45-46FC-437B-B5E9-DF1F9F75501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円: 塗りつぶしなし 665">
                  <a:extLst>
                    <a:ext uri="{FF2B5EF4-FFF2-40B4-BE49-F238E27FC236}">
                      <a16:creationId xmlns:a16="http://schemas.microsoft.com/office/drawing/2014/main" id="{EAC47512-C569-4ADE-9794-AC36E6AF50F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円: 塗りつぶしなし 666">
                  <a:extLst>
                    <a:ext uri="{FF2B5EF4-FFF2-40B4-BE49-F238E27FC236}">
                      <a16:creationId xmlns:a16="http://schemas.microsoft.com/office/drawing/2014/main" id="{F83283A1-015F-434F-B583-810E12B07E0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8" name="円: 塗りつぶしなし 667">
                  <a:extLst>
                    <a:ext uri="{FF2B5EF4-FFF2-40B4-BE49-F238E27FC236}">
                      <a16:creationId xmlns:a16="http://schemas.microsoft.com/office/drawing/2014/main" id="{093F0FD5-BF3E-4E10-A30F-1BD7AEACE99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円: 塗りつぶしなし 668">
                  <a:extLst>
                    <a:ext uri="{FF2B5EF4-FFF2-40B4-BE49-F238E27FC236}">
                      <a16:creationId xmlns:a16="http://schemas.microsoft.com/office/drawing/2014/main" id="{D986F9FE-646A-4821-A36B-919BAF576B44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円: 塗りつぶしなし 669">
                  <a:extLst>
                    <a:ext uri="{FF2B5EF4-FFF2-40B4-BE49-F238E27FC236}">
                      <a16:creationId xmlns:a16="http://schemas.microsoft.com/office/drawing/2014/main" id="{EE77B696-37E0-4091-B44E-CFCD2F86670E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DD6671FE-52BB-4760-9CE8-B8AEA39C771F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BCA7DFD0-BF61-490E-8030-99061B10ADFA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C903506B-9744-4665-92BD-5E5CEC2CEC30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星: 12 pt 647">
                  <a:extLst>
                    <a:ext uri="{FF2B5EF4-FFF2-40B4-BE49-F238E27FC236}">
                      <a16:creationId xmlns:a16="http://schemas.microsoft.com/office/drawing/2014/main" id="{896E0140-0C85-402E-AC95-1618D4C504AB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D42EDB3C-1570-4CAA-A120-98567B11A55F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A5D2FEDE-19F7-4738-A1FB-AA431BC7C300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AE511A3F-BAE9-439A-B659-CD550830149D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DAF39C73-4806-4BDD-98E6-25568662ED67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645">
                    <a:extLst>
                      <a:ext uri="{FF2B5EF4-FFF2-40B4-BE49-F238E27FC236}">
                        <a16:creationId xmlns:a16="http://schemas.microsoft.com/office/drawing/2014/main" id="{3014269F-AAAA-4228-A8EA-A4C6BE476248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44D7BF46-1AD0-48FD-8B7D-C3160D456747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70AF866F-2676-47FA-9872-CF3684D1A1A8}"/>
                </a:ext>
              </a:extLst>
            </p:cNvPr>
            <p:cNvGrpSpPr/>
            <p:nvPr/>
          </p:nvGrpSpPr>
          <p:grpSpPr>
            <a:xfrm>
              <a:off x="4870547" y="2099625"/>
              <a:ext cx="1376976" cy="1168527"/>
              <a:chOff x="6765421" y="4225481"/>
              <a:chExt cx="2272005" cy="1928066"/>
            </a:xfrm>
          </p:grpSpPr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E5BD4663-7956-4007-93EE-83956AFFF194}"/>
                  </a:ext>
                </a:extLst>
              </p:cNvPr>
              <p:cNvGrpSpPr/>
              <p:nvPr/>
            </p:nvGrpSpPr>
            <p:grpSpPr>
              <a:xfrm>
                <a:off x="6765421" y="422548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972" name="楕円 3">
                  <a:extLst>
                    <a:ext uri="{FF2B5EF4-FFF2-40B4-BE49-F238E27FC236}">
                      <a16:creationId xmlns:a16="http://schemas.microsoft.com/office/drawing/2014/main" id="{6687D960-C272-4D85-B842-FC5990B8597C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楕円 972">
                  <a:extLst>
                    <a:ext uri="{FF2B5EF4-FFF2-40B4-BE49-F238E27FC236}">
                      <a16:creationId xmlns:a16="http://schemas.microsoft.com/office/drawing/2014/main" id="{25E600DF-1B9E-4B9C-8E8A-5D290B11071B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42364E55-580D-4598-9BCF-C50002C1DFDB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3BCD41FA-D71F-440A-B847-4E4415A42578}"/>
                  </a:ext>
                </a:extLst>
              </p:cNvPr>
              <p:cNvGrpSpPr/>
              <p:nvPr/>
            </p:nvGrpSpPr>
            <p:grpSpPr>
              <a:xfrm>
                <a:off x="7338619" y="4379147"/>
                <a:ext cx="1428606" cy="571972"/>
                <a:chOff x="3194194" y="5344906"/>
                <a:chExt cx="2200049" cy="821416"/>
              </a:xfrm>
            </p:grpSpPr>
            <p:grpSp>
              <p:nvGrpSpPr>
                <p:cNvPr id="893" name="グループ化 892">
                  <a:extLst>
                    <a:ext uri="{FF2B5EF4-FFF2-40B4-BE49-F238E27FC236}">
                      <a16:creationId xmlns:a16="http://schemas.microsoft.com/office/drawing/2014/main" id="{B82BB414-F33C-49EF-B7C0-FAAA103C9994}"/>
                    </a:ext>
                  </a:extLst>
                </p:cNvPr>
                <p:cNvGrpSpPr/>
                <p:nvPr/>
              </p:nvGrpSpPr>
              <p:grpSpPr>
                <a:xfrm>
                  <a:off x="3208047" y="5344906"/>
                  <a:ext cx="1700275" cy="751568"/>
                  <a:chOff x="3208047" y="5344906"/>
                  <a:chExt cx="2272004" cy="751568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6B4627B6-979F-414C-AD3F-C44D32ABFC80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8" name="フリーフォーム: 図形 967">
                      <a:extLst>
                        <a:ext uri="{FF2B5EF4-FFF2-40B4-BE49-F238E27FC236}">
                          <a16:creationId xmlns:a16="http://schemas.microsoft.com/office/drawing/2014/main" id="{F63429AE-3009-4448-8811-EE00FF1B1A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9" name="フリーフォーム: 図形 968">
                      <a:extLst>
                        <a:ext uri="{FF2B5EF4-FFF2-40B4-BE49-F238E27FC236}">
                          <a16:creationId xmlns:a16="http://schemas.microsoft.com/office/drawing/2014/main" id="{D1FAE227-B8A7-4C01-8338-2D86B97E07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フリーフォーム: 図形 969">
                      <a:extLst>
                        <a:ext uri="{FF2B5EF4-FFF2-40B4-BE49-F238E27FC236}">
                          <a16:creationId xmlns:a16="http://schemas.microsoft.com/office/drawing/2014/main" id="{02D8D8A6-497E-40DD-B4CD-B58E045D3D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フリーフォーム: 図形 970">
                      <a:extLst>
                        <a:ext uri="{FF2B5EF4-FFF2-40B4-BE49-F238E27FC236}">
                          <a16:creationId xmlns:a16="http://schemas.microsoft.com/office/drawing/2014/main" id="{BC7CE7C5-0E26-437F-822F-D5EE589239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4" name="グループ化 933">
                    <a:extLst>
                      <a:ext uri="{FF2B5EF4-FFF2-40B4-BE49-F238E27FC236}">
                        <a16:creationId xmlns:a16="http://schemas.microsoft.com/office/drawing/2014/main" id="{5CDAF96F-849A-4161-97E5-F887553D08AB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449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4" name="フリーフォーム: 図形 963">
                      <a:extLst>
                        <a:ext uri="{FF2B5EF4-FFF2-40B4-BE49-F238E27FC236}">
                          <a16:creationId xmlns:a16="http://schemas.microsoft.com/office/drawing/2014/main" id="{E8AE6304-C03C-4CD9-9133-014A244F6AA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EEF0096A-C8B5-4038-B87D-B2A473C40F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フリーフォーム: 図形 965">
                      <a:extLst>
                        <a:ext uri="{FF2B5EF4-FFF2-40B4-BE49-F238E27FC236}">
                          <a16:creationId xmlns:a16="http://schemas.microsoft.com/office/drawing/2014/main" id="{8CA70FA4-C831-4037-9B4F-6E6542135B5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7" name="フリーフォーム: 図形 966">
                      <a:extLst>
                        <a:ext uri="{FF2B5EF4-FFF2-40B4-BE49-F238E27FC236}">
                          <a16:creationId xmlns:a16="http://schemas.microsoft.com/office/drawing/2014/main" id="{187AD2AD-999E-4885-BFCF-B7394C7C6D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5" name="グループ化 934">
                    <a:extLst>
                      <a:ext uri="{FF2B5EF4-FFF2-40B4-BE49-F238E27FC236}">
                        <a16:creationId xmlns:a16="http://schemas.microsoft.com/office/drawing/2014/main" id="{9F314128-AA3A-4FF2-8823-BEEEDAB518CE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0" name="フリーフォーム: 図形 959">
                      <a:extLst>
                        <a:ext uri="{FF2B5EF4-FFF2-40B4-BE49-F238E27FC236}">
                          <a16:creationId xmlns:a16="http://schemas.microsoft.com/office/drawing/2014/main" id="{D77088A1-5066-4556-9692-2D0679307E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DFD1953E-8199-495A-96A9-CB904423A6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CF1FF05B-A268-4579-A97E-99FE9B2E71E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E70FCF7A-4496-4273-8729-80BF097AE4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6" name="グループ化 935">
                    <a:extLst>
                      <a:ext uri="{FF2B5EF4-FFF2-40B4-BE49-F238E27FC236}">
                        <a16:creationId xmlns:a16="http://schemas.microsoft.com/office/drawing/2014/main" id="{9D2AD1AD-B7D2-4E61-B87D-9C8045C34CBB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3AA11560-C7C9-4C53-8831-4BCCB4D528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7" name="フリーフォーム: 図形 956">
                      <a:extLst>
                        <a:ext uri="{FF2B5EF4-FFF2-40B4-BE49-F238E27FC236}">
                          <a16:creationId xmlns:a16="http://schemas.microsoft.com/office/drawing/2014/main" id="{E3F7288D-F42B-4390-9844-0B5DD9D418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8" name="フリーフォーム: 図形 957">
                      <a:extLst>
                        <a:ext uri="{FF2B5EF4-FFF2-40B4-BE49-F238E27FC236}">
                          <a16:creationId xmlns:a16="http://schemas.microsoft.com/office/drawing/2014/main" id="{C0A887EF-06D8-4832-A7D3-DC78049932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フリーフォーム: 図形 958">
                      <a:extLst>
                        <a:ext uri="{FF2B5EF4-FFF2-40B4-BE49-F238E27FC236}">
                          <a16:creationId xmlns:a16="http://schemas.microsoft.com/office/drawing/2014/main" id="{CCAF91A2-61E0-4DA4-90FE-B35EF37B2F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7" name="グループ化 936">
                    <a:extLst>
                      <a:ext uri="{FF2B5EF4-FFF2-40B4-BE49-F238E27FC236}">
                        <a16:creationId xmlns:a16="http://schemas.microsoft.com/office/drawing/2014/main" id="{F2565D15-1464-4694-A288-9154FEDD8349}"/>
                      </a:ext>
                    </a:extLst>
                  </p:cNvPr>
                  <p:cNvGrpSpPr/>
                  <p:nvPr/>
                </p:nvGrpSpPr>
                <p:grpSpPr>
                  <a:xfrm>
                    <a:off x="4084347" y="56116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52" name="フリーフォーム: 図形 951">
                      <a:extLst>
                        <a:ext uri="{FF2B5EF4-FFF2-40B4-BE49-F238E27FC236}">
                          <a16:creationId xmlns:a16="http://schemas.microsoft.com/office/drawing/2014/main" id="{29480EB9-C9DC-4E88-B2F9-6CC61B2FBA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3" name="フリーフォーム: 図形 952">
                      <a:extLst>
                        <a:ext uri="{FF2B5EF4-FFF2-40B4-BE49-F238E27FC236}">
                          <a16:creationId xmlns:a16="http://schemas.microsoft.com/office/drawing/2014/main" id="{DACF8A33-0A0B-42E2-AA1B-62EA503E0F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4" name="フリーフォーム: 図形 953">
                      <a:extLst>
                        <a:ext uri="{FF2B5EF4-FFF2-40B4-BE49-F238E27FC236}">
                          <a16:creationId xmlns:a16="http://schemas.microsoft.com/office/drawing/2014/main" id="{BD9B9B3C-23DA-4AB9-9799-CD8F5F25BAD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5" name="フリーフォーム: 図形 954">
                      <a:extLst>
                        <a:ext uri="{FF2B5EF4-FFF2-40B4-BE49-F238E27FC236}">
                          <a16:creationId xmlns:a16="http://schemas.microsoft.com/office/drawing/2014/main" id="{41FB3D8F-2706-47EE-A2B5-2EE32E7D917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8" name="グループ化 937">
                    <a:extLst>
                      <a:ext uri="{FF2B5EF4-FFF2-40B4-BE49-F238E27FC236}">
                        <a16:creationId xmlns:a16="http://schemas.microsoft.com/office/drawing/2014/main" id="{25F75500-DD4D-4CA9-9D5A-BF3B0267C13A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48" name="フリーフォーム: 図形 947">
                      <a:extLst>
                        <a:ext uri="{FF2B5EF4-FFF2-40B4-BE49-F238E27FC236}">
                          <a16:creationId xmlns:a16="http://schemas.microsoft.com/office/drawing/2014/main" id="{F815D566-0131-4320-A2C4-68EA8F1EA1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EAF23A1A-1080-4B59-975F-DFFF3691D2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8C7BB3F9-B12B-40D9-8E66-9AAC2B03944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1" name="フリーフォーム: 図形 950">
                      <a:extLst>
                        <a:ext uri="{FF2B5EF4-FFF2-40B4-BE49-F238E27FC236}">
                          <a16:creationId xmlns:a16="http://schemas.microsoft.com/office/drawing/2014/main" id="{EBA22A75-998D-49CD-8BCB-9BB969B77CE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9" name="グループ化 938">
                    <a:extLst>
                      <a:ext uri="{FF2B5EF4-FFF2-40B4-BE49-F238E27FC236}">
                        <a16:creationId xmlns:a16="http://schemas.microsoft.com/office/drawing/2014/main" id="{16B7FE88-6785-41CD-BD8B-3E8E2458E237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81480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945" name="フリーフォーム: 図形 944">
                      <a:extLst>
                        <a:ext uri="{FF2B5EF4-FFF2-40B4-BE49-F238E27FC236}">
                          <a16:creationId xmlns:a16="http://schemas.microsoft.com/office/drawing/2014/main" id="{F782AED6-DBA9-4B2C-B6CF-08A99B3C53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6" name="フリーフォーム: 図形 945">
                      <a:extLst>
                        <a:ext uri="{FF2B5EF4-FFF2-40B4-BE49-F238E27FC236}">
                          <a16:creationId xmlns:a16="http://schemas.microsoft.com/office/drawing/2014/main" id="{BFBBF3CE-8F83-468F-90DF-B11E9A7836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7" name="フリーフォーム: 図形 946">
                      <a:extLst>
                        <a:ext uri="{FF2B5EF4-FFF2-40B4-BE49-F238E27FC236}">
                          <a16:creationId xmlns:a16="http://schemas.microsoft.com/office/drawing/2014/main" id="{953B24DC-EAB6-43B3-9B21-E7CAEFCF99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0" name="グループ化 939">
                    <a:extLst>
                      <a:ext uri="{FF2B5EF4-FFF2-40B4-BE49-F238E27FC236}">
                        <a16:creationId xmlns:a16="http://schemas.microsoft.com/office/drawing/2014/main" id="{DE78FE6C-7ABC-4899-8857-0A3A84893634}"/>
                      </a:ext>
                    </a:extLst>
                  </p:cNvPr>
                  <p:cNvGrpSpPr/>
                  <p:nvPr/>
                </p:nvGrpSpPr>
                <p:grpSpPr>
                  <a:xfrm>
                    <a:off x="3284247" y="58592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345485FD-E818-492C-9B82-52FE2DD257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2" name="フリーフォーム: 図形 941">
                      <a:extLst>
                        <a:ext uri="{FF2B5EF4-FFF2-40B4-BE49-F238E27FC236}">
                          <a16:creationId xmlns:a16="http://schemas.microsoft.com/office/drawing/2014/main" id="{7A68ED5B-2D7B-4937-9D5A-3E1BEC0FBC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66197286-61CB-44DF-8240-97BD2CA3A70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2933EC8F-CF67-4F13-B77E-BAB7549A38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8501404D-078B-4F41-81E3-B5FFFFFE9309}"/>
                    </a:ext>
                  </a:extLst>
                </p:cNvPr>
                <p:cNvGrpSpPr/>
                <p:nvPr/>
              </p:nvGrpSpPr>
              <p:grpSpPr>
                <a:xfrm>
                  <a:off x="3194194" y="5484604"/>
                  <a:ext cx="2200049" cy="681718"/>
                  <a:chOff x="2451321" y="5389354"/>
                  <a:chExt cx="2939830" cy="681718"/>
                </a:xfrm>
              </p:grpSpPr>
              <p:grpSp>
                <p:nvGrpSpPr>
                  <p:cNvPr id="895" name="グループ化 894">
                    <a:extLst>
                      <a:ext uri="{FF2B5EF4-FFF2-40B4-BE49-F238E27FC236}">
                        <a16:creationId xmlns:a16="http://schemas.microsoft.com/office/drawing/2014/main" id="{2AF1DC34-019C-40EC-B54D-2DF962A927FF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29" name="フリーフォーム: 図形 928">
                      <a:extLst>
                        <a:ext uri="{FF2B5EF4-FFF2-40B4-BE49-F238E27FC236}">
                          <a16:creationId xmlns:a16="http://schemas.microsoft.com/office/drawing/2014/main" id="{E732A274-706E-4E73-B0D2-C623C0CEEF1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0" name="フリーフォーム: 図形 929">
                      <a:extLst>
                        <a:ext uri="{FF2B5EF4-FFF2-40B4-BE49-F238E27FC236}">
                          <a16:creationId xmlns:a16="http://schemas.microsoft.com/office/drawing/2014/main" id="{B8F146B1-E103-41B2-8F62-7A67D233B79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1" name="フリーフォーム: 図形 930">
                      <a:extLst>
                        <a:ext uri="{FF2B5EF4-FFF2-40B4-BE49-F238E27FC236}">
                          <a16:creationId xmlns:a16="http://schemas.microsoft.com/office/drawing/2014/main" id="{159EA081-6975-4CD1-8F7E-6C6BF058A9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2" name="フリーフォーム: 図形 931">
                      <a:extLst>
                        <a:ext uri="{FF2B5EF4-FFF2-40B4-BE49-F238E27FC236}">
                          <a16:creationId xmlns:a16="http://schemas.microsoft.com/office/drawing/2014/main" id="{D98933D4-74C4-43AE-95D2-B0B466679D7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6" name="グループ化 895">
                    <a:extLst>
                      <a:ext uri="{FF2B5EF4-FFF2-40B4-BE49-F238E27FC236}">
                        <a16:creationId xmlns:a16="http://schemas.microsoft.com/office/drawing/2014/main" id="{60FDFF67-15FE-4B9D-9F18-2DA5DA64BD94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8935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926" name="フリーフォーム: 図形 925">
                      <a:extLst>
                        <a:ext uri="{FF2B5EF4-FFF2-40B4-BE49-F238E27FC236}">
                          <a16:creationId xmlns:a16="http://schemas.microsoft.com/office/drawing/2014/main" id="{E7086AEE-8234-4230-BF8D-1C90954B1CE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7" name="フリーフォーム: 図形 926">
                      <a:extLst>
                        <a:ext uri="{FF2B5EF4-FFF2-40B4-BE49-F238E27FC236}">
                          <a16:creationId xmlns:a16="http://schemas.microsoft.com/office/drawing/2014/main" id="{2B819CC3-0A3E-49FD-9037-D907A9E8F00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A8B8AC91-D185-4B3E-BBD5-42EBB82C9F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9B82D405-70D8-45E5-B5CA-441685AEA17C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22" name="フリーフォーム: 図形 921">
                      <a:extLst>
                        <a:ext uri="{FF2B5EF4-FFF2-40B4-BE49-F238E27FC236}">
                          <a16:creationId xmlns:a16="http://schemas.microsoft.com/office/drawing/2014/main" id="{C179E004-B9BD-4F38-BDAB-73DC3FD652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3" name="フリーフォーム: 図形 922">
                      <a:extLst>
                        <a:ext uri="{FF2B5EF4-FFF2-40B4-BE49-F238E27FC236}">
                          <a16:creationId xmlns:a16="http://schemas.microsoft.com/office/drawing/2014/main" id="{FA0E431D-8230-4D0D-93C9-E189F43ADC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4" name="フリーフォーム: 図形 923">
                      <a:extLst>
                        <a:ext uri="{FF2B5EF4-FFF2-40B4-BE49-F238E27FC236}">
                          <a16:creationId xmlns:a16="http://schemas.microsoft.com/office/drawing/2014/main" id="{E7908511-2B5E-4706-B84A-F20684DCEF5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5" name="フリーフォーム: 図形 924">
                      <a:extLst>
                        <a:ext uri="{FF2B5EF4-FFF2-40B4-BE49-F238E27FC236}">
                          <a16:creationId xmlns:a16="http://schemas.microsoft.com/office/drawing/2014/main" id="{C4129496-4716-4B99-8BC0-2A6A1B16CB8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A910C157-3A81-413A-83AC-57FA7436DBF5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CC6BCF46-2CC3-4ED9-8332-35866630B04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9" name="フリーフォーム: 図形 918">
                      <a:extLst>
                        <a:ext uri="{FF2B5EF4-FFF2-40B4-BE49-F238E27FC236}">
                          <a16:creationId xmlns:a16="http://schemas.microsoft.com/office/drawing/2014/main" id="{F3FC4701-5419-41CB-8DF2-0C138B6F71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6C8C1B12-2B17-4028-9A04-46D6B50EA53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C89771B9-314C-4F9D-B9A9-778FA20DA7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9" name="グループ化 898">
                    <a:extLst>
                      <a:ext uri="{FF2B5EF4-FFF2-40B4-BE49-F238E27FC236}">
                        <a16:creationId xmlns:a16="http://schemas.microsoft.com/office/drawing/2014/main" id="{762D3202-D7B0-4B88-9FEC-E190564C8057}"/>
                      </a:ext>
                    </a:extLst>
                  </p:cNvPr>
                  <p:cNvGrpSpPr/>
                  <p:nvPr/>
                </p:nvGrpSpPr>
                <p:grpSpPr>
                  <a:xfrm>
                    <a:off x="4076169" y="5516354"/>
                    <a:ext cx="1200682" cy="307068"/>
                    <a:chOff x="3593569" y="5433804"/>
                    <a:chExt cx="1200682" cy="307068"/>
                  </a:xfrm>
                </p:grpSpPr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0825DAA2-8FCA-490C-B9FC-7C33E251E8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5" name="フリーフォーム: 図形 914">
                      <a:extLst>
                        <a:ext uri="{FF2B5EF4-FFF2-40B4-BE49-F238E27FC236}">
                          <a16:creationId xmlns:a16="http://schemas.microsoft.com/office/drawing/2014/main" id="{6C55F2F8-24F9-44DB-A6B4-0C3F9A8BEE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BA7D049B-4A63-4756-9450-FA2F115AFD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91836" y="50355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フリーフォーム: 図形 916">
                      <a:extLst>
                        <a:ext uri="{FF2B5EF4-FFF2-40B4-BE49-F238E27FC236}">
                          <a16:creationId xmlns:a16="http://schemas.microsoft.com/office/drawing/2014/main" id="{D0E0D80A-9144-4B99-A8AA-0920F608D2F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0" name="グループ化 899">
                    <a:extLst>
                      <a:ext uri="{FF2B5EF4-FFF2-40B4-BE49-F238E27FC236}">
                        <a16:creationId xmlns:a16="http://schemas.microsoft.com/office/drawing/2014/main" id="{F0731710-5FE1-4B9B-9AC9-B38E5A62DBF4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10" name="フリーフォーム: 図形 909">
                      <a:extLst>
                        <a:ext uri="{FF2B5EF4-FFF2-40B4-BE49-F238E27FC236}">
                          <a16:creationId xmlns:a16="http://schemas.microsoft.com/office/drawing/2014/main" id="{E6437809-5243-4CAF-ADAA-69AC9813BC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1" name="フリーフォーム: 図形 910">
                      <a:extLst>
                        <a:ext uri="{FF2B5EF4-FFF2-40B4-BE49-F238E27FC236}">
                          <a16:creationId xmlns:a16="http://schemas.microsoft.com/office/drawing/2014/main" id="{0BC79EBA-E749-4E0A-9014-252AC4DB8BF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2" name="フリーフォーム: 図形 911">
                      <a:extLst>
                        <a:ext uri="{FF2B5EF4-FFF2-40B4-BE49-F238E27FC236}">
                          <a16:creationId xmlns:a16="http://schemas.microsoft.com/office/drawing/2014/main" id="{214FCD17-603A-4EF9-AFE5-5B047015E56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3" name="フリーフォーム: 図形 912">
                      <a:extLst>
                        <a:ext uri="{FF2B5EF4-FFF2-40B4-BE49-F238E27FC236}">
                          <a16:creationId xmlns:a16="http://schemas.microsoft.com/office/drawing/2014/main" id="{84FE3350-B927-45A2-BF32-E6C4CA388F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1" name="グループ化 900">
                    <a:extLst>
                      <a:ext uri="{FF2B5EF4-FFF2-40B4-BE49-F238E27FC236}">
                        <a16:creationId xmlns:a16="http://schemas.microsoft.com/office/drawing/2014/main" id="{C91852C6-EE25-4099-9DC1-833CB0B49C2E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764003"/>
                    <a:ext cx="1192504" cy="218169"/>
                    <a:chOff x="3601747" y="5522703"/>
                    <a:chExt cx="1192504" cy="218169"/>
                  </a:xfrm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FE9E1649-9FE8-47AC-8143-F79C02B1EC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5FBAF040-FAE0-48B9-AD55-35AC9383866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9" name="フリーフォーム: 図形 908">
                      <a:extLst>
                        <a:ext uri="{FF2B5EF4-FFF2-40B4-BE49-F238E27FC236}">
                          <a16:creationId xmlns:a16="http://schemas.microsoft.com/office/drawing/2014/main" id="{FC21662E-C6F3-4CE6-8C83-7E2AF33A62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972" y="51244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2" name="グループ化 901">
                    <a:extLst>
                      <a:ext uri="{FF2B5EF4-FFF2-40B4-BE49-F238E27FC236}">
                        <a16:creationId xmlns:a16="http://schemas.microsoft.com/office/drawing/2014/main" id="{B7E37711-A903-44A5-B662-A55A8E4B0961}"/>
                      </a:ext>
                    </a:extLst>
                  </p:cNvPr>
                  <p:cNvGrpSpPr/>
                  <p:nvPr/>
                </p:nvGrpSpPr>
                <p:grpSpPr>
                  <a:xfrm>
                    <a:off x="2451321" y="5688274"/>
                    <a:ext cx="2025430" cy="382798"/>
                    <a:chOff x="2768821" y="5358074"/>
                    <a:chExt cx="2025430" cy="382798"/>
                  </a:xfrm>
                </p:grpSpPr>
                <p:sp>
                  <p:nvSpPr>
                    <p:cNvPr id="903" name="フリーフォーム: 図形 902">
                      <a:extLst>
                        <a:ext uri="{FF2B5EF4-FFF2-40B4-BE49-F238E27FC236}">
                          <a16:creationId xmlns:a16="http://schemas.microsoft.com/office/drawing/2014/main" id="{A1E72DF7-5E2D-4F60-8008-10CBBD6A3A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4" name="フリーフォーム: 図形 903">
                      <a:extLst>
                        <a:ext uri="{FF2B5EF4-FFF2-40B4-BE49-F238E27FC236}">
                          <a16:creationId xmlns:a16="http://schemas.microsoft.com/office/drawing/2014/main" id="{BE731B4E-CC23-47D6-964D-6CBB2F8D5AA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5" name="フリーフォーム: 図形 904">
                      <a:extLst>
                        <a:ext uri="{FF2B5EF4-FFF2-40B4-BE49-F238E27FC236}">
                          <a16:creationId xmlns:a16="http://schemas.microsoft.com/office/drawing/2014/main" id="{74720CA5-E228-49B3-AFF1-123F97CBCD9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67088" y="495980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6B9E1579-56A1-4FAD-8A72-B55A9E583A7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9BEB40A2-A24C-4BE8-9190-087539176F6A}"/>
                  </a:ext>
                </a:extLst>
              </p:cNvPr>
              <p:cNvGrpSpPr/>
              <p:nvPr/>
            </p:nvGrpSpPr>
            <p:grpSpPr>
              <a:xfrm>
                <a:off x="6894119" y="4639497"/>
                <a:ext cx="1428606" cy="571972"/>
                <a:chOff x="3194194" y="5344906"/>
                <a:chExt cx="2200049" cy="821416"/>
              </a:xfrm>
            </p:grpSpPr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39DE32EF-D6BA-41C7-8F5B-F0F9A5859BF8}"/>
                    </a:ext>
                  </a:extLst>
                </p:cNvPr>
                <p:cNvGrpSpPr/>
                <p:nvPr/>
              </p:nvGrpSpPr>
              <p:grpSpPr>
                <a:xfrm>
                  <a:off x="3208047" y="5344906"/>
                  <a:ext cx="1700275" cy="751568"/>
                  <a:chOff x="3208047" y="5344906"/>
                  <a:chExt cx="2272004" cy="751568"/>
                </a:xfrm>
              </p:grpSpPr>
              <p:grpSp>
                <p:nvGrpSpPr>
                  <p:cNvPr id="854" name="グループ化 853">
                    <a:extLst>
                      <a:ext uri="{FF2B5EF4-FFF2-40B4-BE49-F238E27FC236}">
                        <a16:creationId xmlns:a16="http://schemas.microsoft.com/office/drawing/2014/main" id="{6F639488-F080-4887-B06A-6AC545FD9EDB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9" name="フリーフォーム: 図形 888">
                      <a:extLst>
                        <a:ext uri="{FF2B5EF4-FFF2-40B4-BE49-F238E27FC236}">
                          <a16:creationId xmlns:a16="http://schemas.microsoft.com/office/drawing/2014/main" id="{49EED534-F8F5-4594-AD75-6029A2E9952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0" name="フリーフォーム: 図形 889">
                      <a:extLst>
                        <a:ext uri="{FF2B5EF4-FFF2-40B4-BE49-F238E27FC236}">
                          <a16:creationId xmlns:a16="http://schemas.microsoft.com/office/drawing/2014/main" id="{0AFECCB2-8880-48B2-80D1-FD0FB63014A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1" name="フリーフォーム: 図形 890">
                      <a:extLst>
                        <a:ext uri="{FF2B5EF4-FFF2-40B4-BE49-F238E27FC236}">
                          <a16:creationId xmlns:a16="http://schemas.microsoft.com/office/drawing/2014/main" id="{A854542C-4752-4D11-BFA2-95C162BE6CC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2" name="フリーフォーム: 図形 891">
                      <a:extLst>
                        <a:ext uri="{FF2B5EF4-FFF2-40B4-BE49-F238E27FC236}">
                          <a16:creationId xmlns:a16="http://schemas.microsoft.com/office/drawing/2014/main" id="{240F7431-13AF-48E5-BFF8-4CCF42B170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5" name="グループ化 854">
                    <a:extLst>
                      <a:ext uri="{FF2B5EF4-FFF2-40B4-BE49-F238E27FC236}">
                        <a16:creationId xmlns:a16="http://schemas.microsoft.com/office/drawing/2014/main" id="{5A7B556F-E166-404D-B2FF-215C2275317A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449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3C4DE61D-1839-4E3D-9806-EEB8D691E2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6" name="フリーフォーム: 図形 885">
                      <a:extLst>
                        <a:ext uri="{FF2B5EF4-FFF2-40B4-BE49-F238E27FC236}">
                          <a16:creationId xmlns:a16="http://schemas.microsoft.com/office/drawing/2014/main" id="{7819F7CD-0B3D-4233-8450-28D4EA4F88D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7" name="フリーフォーム: 図形 886">
                      <a:extLst>
                        <a:ext uri="{FF2B5EF4-FFF2-40B4-BE49-F238E27FC236}">
                          <a16:creationId xmlns:a16="http://schemas.microsoft.com/office/drawing/2014/main" id="{5D9A309B-F7DA-4196-A9FE-EE3FB88F00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8" name="フリーフォーム: 図形 887">
                      <a:extLst>
                        <a:ext uri="{FF2B5EF4-FFF2-40B4-BE49-F238E27FC236}">
                          <a16:creationId xmlns:a16="http://schemas.microsoft.com/office/drawing/2014/main" id="{25EFDA8E-D0DD-4BD5-8B34-C822BD99CD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6" name="グループ化 855">
                    <a:extLst>
                      <a:ext uri="{FF2B5EF4-FFF2-40B4-BE49-F238E27FC236}">
                        <a16:creationId xmlns:a16="http://schemas.microsoft.com/office/drawing/2014/main" id="{9DC8DBA7-9F66-4E8B-BB4F-F7F7E4ABF5A8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ACD50839-6D29-4C78-9FCD-7767E2A359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54B9F04A-3B39-4FCF-8D43-360B572F7D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3" name="フリーフォーム: 図形 882">
                      <a:extLst>
                        <a:ext uri="{FF2B5EF4-FFF2-40B4-BE49-F238E27FC236}">
                          <a16:creationId xmlns:a16="http://schemas.microsoft.com/office/drawing/2014/main" id="{2C7AD21A-18DD-4E5C-8B66-B15A63BDDE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フリーフォーム: 図形 883">
                      <a:extLst>
                        <a:ext uri="{FF2B5EF4-FFF2-40B4-BE49-F238E27FC236}">
                          <a16:creationId xmlns:a16="http://schemas.microsoft.com/office/drawing/2014/main" id="{DE5C7CBD-602E-41C3-9BA9-22BC873E1EC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7" name="グループ化 856">
                    <a:extLst>
                      <a:ext uri="{FF2B5EF4-FFF2-40B4-BE49-F238E27FC236}">
                        <a16:creationId xmlns:a16="http://schemas.microsoft.com/office/drawing/2014/main" id="{B7DC0F9F-4EE5-4FC0-850E-757AFF294939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9EE15590-CB3D-4A8E-A3FB-D71BBC8F03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872FA001-4056-4E5A-A310-E7406DFDC9E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5F892648-56C1-4D6A-850E-67C15B628F1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5BC496C5-404C-4B74-A76B-C0E85CA0A5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8" name="グループ化 857">
                    <a:extLst>
                      <a:ext uri="{FF2B5EF4-FFF2-40B4-BE49-F238E27FC236}">
                        <a16:creationId xmlns:a16="http://schemas.microsoft.com/office/drawing/2014/main" id="{43D073FF-AAFE-4E16-B966-6C516AE169E9}"/>
                      </a:ext>
                    </a:extLst>
                  </p:cNvPr>
                  <p:cNvGrpSpPr/>
                  <p:nvPr/>
                </p:nvGrpSpPr>
                <p:grpSpPr>
                  <a:xfrm>
                    <a:off x="4084347" y="56116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73" name="フリーフォーム: 図形 872">
                      <a:extLst>
                        <a:ext uri="{FF2B5EF4-FFF2-40B4-BE49-F238E27FC236}">
                          <a16:creationId xmlns:a16="http://schemas.microsoft.com/office/drawing/2014/main" id="{A7FC7038-ED1C-4DB6-8827-EDA7634794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4" name="フリーフォーム: 図形 873">
                      <a:extLst>
                        <a:ext uri="{FF2B5EF4-FFF2-40B4-BE49-F238E27FC236}">
                          <a16:creationId xmlns:a16="http://schemas.microsoft.com/office/drawing/2014/main" id="{A876E7D1-EC33-4358-AD59-58B04A17DE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フリーフォーム: 図形 874">
                      <a:extLst>
                        <a:ext uri="{FF2B5EF4-FFF2-40B4-BE49-F238E27FC236}">
                          <a16:creationId xmlns:a16="http://schemas.microsoft.com/office/drawing/2014/main" id="{8CBDB735-0BC5-4CA6-B328-9B0DE7DD3E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フリーフォーム: 図形 875">
                      <a:extLst>
                        <a:ext uri="{FF2B5EF4-FFF2-40B4-BE49-F238E27FC236}">
                          <a16:creationId xmlns:a16="http://schemas.microsoft.com/office/drawing/2014/main" id="{722D854F-0C14-4FC4-9805-0CF6D40E21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9" name="グループ化 858">
                    <a:extLst>
                      <a:ext uri="{FF2B5EF4-FFF2-40B4-BE49-F238E27FC236}">
                        <a16:creationId xmlns:a16="http://schemas.microsoft.com/office/drawing/2014/main" id="{5AD626A1-8DD9-4311-84ED-910FDE7BF788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69" name="フリーフォーム: 図形 868">
                      <a:extLst>
                        <a:ext uri="{FF2B5EF4-FFF2-40B4-BE49-F238E27FC236}">
                          <a16:creationId xmlns:a16="http://schemas.microsoft.com/office/drawing/2014/main" id="{6534A70D-75C3-4AC7-9038-62BD06C3B65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0" name="フリーフォーム: 図形 869">
                      <a:extLst>
                        <a:ext uri="{FF2B5EF4-FFF2-40B4-BE49-F238E27FC236}">
                          <a16:creationId xmlns:a16="http://schemas.microsoft.com/office/drawing/2014/main" id="{5940169D-309C-4563-9974-3AAC43BEC3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フリーフォーム: 図形 870">
                      <a:extLst>
                        <a:ext uri="{FF2B5EF4-FFF2-40B4-BE49-F238E27FC236}">
                          <a16:creationId xmlns:a16="http://schemas.microsoft.com/office/drawing/2014/main" id="{F1D5B8F7-AC25-465A-A069-E459B833206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2" name="フリーフォーム: 図形 871">
                      <a:extLst>
                        <a:ext uri="{FF2B5EF4-FFF2-40B4-BE49-F238E27FC236}">
                          <a16:creationId xmlns:a16="http://schemas.microsoft.com/office/drawing/2014/main" id="{4D44FE27-4913-47E3-BCA4-EBB93AE62D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0" name="グループ化 859">
                    <a:extLst>
                      <a:ext uri="{FF2B5EF4-FFF2-40B4-BE49-F238E27FC236}">
                        <a16:creationId xmlns:a16="http://schemas.microsoft.com/office/drawing/2014/main" id="{E5C0646B-2237-47BD-A352-58365DF193CC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81480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B8B8CF84-FE6B-43D1-B366-814C7CD053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7" name="フリーフォーム: 図形 866">
                      <a:extLst>
                        <a:ext uri="{FF2B5EF4-FFF2-40B4-BE49-F238E27FC236}">
                          <a16:creationId xmlns:a16="http://schemas.microsoft.com/office/drawing/2014/main" id="{4260811C-4511-41F2-9019-F270A390FA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8" name="フリーフォーム: 図形 867">
                      <a:extLst>
                        <a:ext uri="{FF2B5EF4-FFF2-40B4-BE49-F238E27FC236}">
                          <a16:creationId xmlns:a16="http://schemas.microsoft.com/office/drawing/2014/main" id="{691AA313-8678-40B7-9795-E3A1628B94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1" name="グループ化 860">
                    <a:extLst>
                      <a:ext uri="{FF2B5EF4-FFF2-40B4-BE49-F238E27FC236}">
                        <a16:creationId xmlns:a16="http://schemas.microsoft.com/office/drawing/2014/main" id="{B8CF4B8A-FF53-4336-8960-D3AC36463F4B}"/>
                      </a:ext>
                    </a:extLst>
                  </p:cNvPr>
                  <p:cNvGrpSpPr/>
                  <p:nvPr/>
                </p:nvGrpSpPr>
                <p:grpSpPr>
                  <a:xfrm>
                    <a:off x="3284247" y="58592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62" name="フリーフォーム: 図形 861">
                      <a:extLst>
                        <a:ext uri="{FF2B5EF4-FFF2-40B4-BE49-F238E27FC236}">
                          <a16:creationId xmlns:a16="http://schemas.microsoft.com/office/drawing/2014/main" id="{DB776F0C-06B7-4B93-AA61-254E4653DBE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フリーフォーム: 図形 862">
                      <a:extLst>
                        <a:ext uri="{FF2B5EF4-FFF2-40B4-BE49-F238E27FC236}">
                          <a16:creationId xmlns:a16="http://schemas.microsoft.com/office/drawing/2014/main" id="{08835291-17A0-4538-8187-C23300D09A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4" name="フリーフォーム: 図形 863">
                      <a:extLst>
                        <a:ext uri="{FF2B5EF4-FFF2-40B4-BE49-F238E27FC236}">
                          <a16:creationId xmlns:a16="http://schemas.microsoft.com/office/drawing/2014/main" id="{B0D61F53-B8DE-4057-ABAE-D26D9834C93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5" name="フリーフォーム: 図形 864">
                      <a:extLst>
                        <a:ext uri="{FF2B5EF4-FFF2-40B4-BE49-F238E27FC236}">
                          <a16:creationId xmlns:a16="http://schemas.microsoft.com/office/drawing/2014/main" id="{4246CAB7-BAEC-4E72-A56F-428E618030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15" name="グループ化 814">
                  <a:extLst>
                    <a:ext uri="{FF2B5EF4-FFF2-40B4-BE49-F238E27FC236}">
                      <a16:creationId xmlns:a16="http://schemas.microsoft.com/office/drawing/2014/main" id="{3D7F748E-5544-4C98-B9F9-156C08CC2018}"/>
                    </a:ext>
                  </a:extLst>
                </p:cNvPr>
                <p:cNvGrpSpPr/>
                <p:nvPr/>
              </p:nvGrpSpPr>
              <p:grpSpPr>
                <a:xfrm>
                  <a:off x="3194194" y="5484604"/>
                  <a:ext cx="2200049" cy="681718"/>
                  <a:chOff x="2451321" y="5389354"/>
                  <a:chExt cx="2939830" cy="681718"/>
                </a:xfrm>
              </p:grpSpPr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778EF8D3-B0A3-46DF-AF2C-D74382665EC2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50" name="フリーフォーム: 図形 849">
                      <a:extLst>
                        <a:ext uri="{FF2B5EF4-FFF2-40B4-BE49-F238E27FC236}">
                          <a16:creationId xmlns:a16="http://schemas.microsoft.com/office/drawing/2014/main" id="{C390D463-789E-46A2-84A6-644EEC9519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1" name="フリーフォーム: 図形 850">
                      <a:extLst>
                        <a:ext uri="{FF2B5EF4-FFF2-40B4-BE49-F238E27FC236}">
                          <a16:creationId xmlns:a16="http://schemas.microsoft.com/office/drawing/2014/main" id="{C6F75962-BA2B-4652-BC8E-1A4DD8085E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2" name="フリーフォーム: 図形 851">
                      <a:extLst>
                        <a:ext uri="{FF2B5EF4-FFF2-40B4-BE49-F238E27FC236}">
                          <a16:creationId xmlns:a16="http://schemas.microsoft.com/office/drawing/2014/main" id="{E4DAF89F-E67C-43AF-B147-254EB0889B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3" name="フリーフォーム: 図形 852">
                      <a:extLst>
                        <a:ext uri="{FF2B5EF4-FFF2-40B4-BE49-F238E27FC236}">
                          <a16:creationId xmlns:a16="http://schemas.microsoft.com/office/drawing/2014/main" id="{D83ED482-3862-4024-81FC-AB8F62AE24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7" name="グループ化 816">
                    <a:extLst>
                      <a:ext uri="{FF2B5EF4-FFF2-40B4-BE49-F238E27FC236}">
                        <a16:creationId xmlns:a16="http://schemas.microsoft.com/office/drawing/2014/main" id="{D6DF21D0-2668-4700-93F7-7A41FBE7E24A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8935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847" name="フリーフォーム: 図形 846">
                      <a:extLst>
                        <a:ext uri="{FF2B5EF4-FFF2-40B4-BE49-F238E27FC236}">
                          <a16:creationId xmlns:a16="http://schemas.microsoft.com/office/drawing/2014/main" id="{F32EC2F2-BA5B-403D-B835-638F717DDA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8" name="フリーフォーム: 図形 847">
                      <a:extLst>
                        <a:ext uri="{FF2B5EF4-FFF2-40B4-BE49-F238E27FC236}">
                          <a16:creationId xmlns:a16="http://schemas.microsoft.com/office/drawing/2014/main" id="{72E6820D-64B9-4775-8A97-8FBB1C9F957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9" name="フリーフォーム: 図形 848">
                      <a:extLst>
                        <a:ext uri="{FF2B5EF4-FFF2-40B4-BE49-F238E27FC236}">
                          <a16:creationId xmlns:a16="http://schemas.microsoft.com/office/drawing/2014/main" id="{8926E22C-467F-4004-B3C4-C5335CC6E5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8" name="グループ化 817">
                    <a:extLst>
                      <a:ext uri="{FF2B5EF4-FFF2-40B4-BE49-F238E27FC236}">
                        <a16:creationId xmlns:a16="http://schemas.microsoft.com/office/drawing/2014/main" id="{3B2066F5-0243-453F-9280-9ACEADD2CCE6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43" name="フリーフォーム: 図形 842">
                      <a:extLst>
                        <a:ext uri="{FF2B5EF4-FFF2-40B4-BE49-F238E27FC236}">
                          <a16:creationId xmlns:a16="http://schemas.microsoft.com/office/drawing/2014/main" id="{D9C1BEB2-2CBA-4A54-B9BC-F964E927A3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BF126286-4D7B-46FF-B744-7374E4918A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5" name="フリーフォーム: 図形 844">
                      <a:extLst>
                        <a:ext uri="{FF2B5EF4-FFF2-40B4-BE49-F238E27FC236}">
                          <a16:creationId xmlns:a16="http://schemas.microsoft.com/office/drawing/2014/main" id="{737121B4-DAD3-4EC9-B62B-1118C0F98E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6" name="フリーフォーム: 図形 845">
                      <a:extLst>
                        <a:ext uri="{FF2B5EF4-FFF2-40B4-BE49-F238E27FC236}">
                          <a16:creationId xmlns:a16="http://schemas.microsoft.com/office/drawing/2014/main" id="{D5F82965-7B68-4A17-9A43-EF679A63FE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7FF1F888-0AAA-4A2A-89ED-4F0985F9E95B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39" name="フリーフォーム: 図形 838">
                      <a:extLst>
                        <a:ext uri="{FF2B5EF4-FFF2-40B4-BE49-F238E27FC236}">
                          <a16:creationId xmlns:a16="http://schemas.microsoft.com/office/drawing/2014/main" id="{EC6DAE40-626A-48EE-891C-A3E3CE7BAA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0" name="フリーフォーム: 図形 839">
                      <a:extLst>
                        <a:ext uri="{FF2B5EF4-FFF2-40B4-BE49-F238E27FC236}">
                          <a16:creationId xmlns:a16="http://schemas.microsoft.com/office/drawing/2014/main" id="{1AFA8D7A-556F-4D4B-A1A6-C0E8C388053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1" name="フリーフォーム: 図形 840">
                      <a:extLst>
                        <a:ext uri="{FF2B5EF4-FFF2-40B4-BE49-F238E27FC236}">
                          <a16:creationId xmlns:a16="http://schemas.microsoft.com/office/drawing/2014/main" id="{F7ADC0AF-CD06-45FA-A563-BFF37FEAAD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2" name="フリーフォーム: 図形 841">
                      <a:extLst>
                        <a:ext uri="{FF2B5EF4-FFF2-40B4-BE49-F238E27FC236}">
                          <a16:creationId xmlns:a16="http://schemas.microsoft.com/office/drawing/2014/main" id="{C790AA70-EC94-46B6-866B-2BE90BB4DC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0" name="グループ化 819">
                    <a:extLst>
                      <a:ext uri="{FF2B5EF4-FFF2-40B4-BE49-F238E27FC236}">
                        <a16:creationId xmlns:a16="http://schemas.microsoft.com/office/drawing/2014/main" id="{055C3BDD-C191-491E-85EA-CDFE05F47199}"/>
                      </a:ext>
                    </a:extLst>
                  </p:cNvPr>
                  <p:cNvGrpSpPr/>
                  <p:nvPr/>
                </p:nvGrpSpPr>
                <p:grpSpPr>
                  <a:xfrm>
                    <a:off x="4076169" y="5516354"/>
                    <a:ext cx="1200682" cy="307068"/>
                    <a:chOff x="3593569" y="5433804"/>
                    <a:chExt cx="1200682" cy="307068"/>
                  </a:xfrm>
                </p:grpSpPr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670B3A86-CE16-4DA9-8F67-DDEDEBC470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6" name="フリーフォーム: 図形 835">
                      <a:extLst>
                        <a:ext uri="{FF2B5EF4-FFF2-40B4-BE49-F238E27FC236}">
                          <a16:creationId xmlns:a16="http://schemas.microsoft.com/office/drawing/2014/main" id="{50086EF3-0A1A-419A-A920-05FDC01472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89B3FD3D-1BA6-4854-ABEA-C3422629B3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91836" y="50355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フリーフォーム: 図形 837">
                      <a:extLst>
                        <a:ext uri="{FF2B5EF4-FFF2-40B4-BE49-F238E27FC236}">
                          <a16:creationId xmlns:a16="http://schemas.microsoft.com/office/drawing/2014/main" id="{5C883C15-8653-4CBA-9E27-5D60B42263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1" name="グループ化 820">
                    <a:extLst>
                      <a:ext uri="{FF2B5EF4-FFF2-40B4-BE49-F238E27FC236}">
                        <a16:creationId xmlns:a16="http://schemas.microsoft.com/office/drawing/2014/main" id="{14CB8FE9-5499-4813-90F3-ED7F52D3C045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31" name="フリーフォーム: 図形 830">
                      <a:extLst>
                        <a:ext uri="{FF2B5EF4-FFF2-40B4-BE49-F238E27FC236}">
                          <a16:creationId xmlns:a16="http://schemas.microsoft.com/office/drawing/2014/main" id="{FE3C7B67-9A89-4469-ABB9-3EEDA155B3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2" name="フリーフォーム: 図形 831">
                      <a:extLst>
                        <a:ext uri="{FF2B5EF4-FFF2-40B4-BE49-F238E27FC236}">
                          <a16:creationId xmlns:a16="http://schemas.microsoft.com/office/drawing/2014/main" id="{4A877682-91E3-4CD2-994B-874833C3B1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F7921CDC-4BF1-4D3D-9B73-C8160145585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フリーフォーム: 図形 833">
                      <a:extLst>
                        <a:ext uri="{FF2B5EF4-FFF2-40B4-BE49-F238E27FC236}">
                          <a16:creationId xmlns:a16="http://schemas.microsoft.com/office/drawing/2014/main" id="{CB8E57D2-D274-42C2-8CA5-9449AD8324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2" name="グループ化 821">
                    <a:extLst>
                      <a:ext uri="{FF2B5EF4-FFF2-40B4-BE49-F238E27FC236}">
                        <a16:creationId xmlns:a16="http://schemas.microsoft.com/office/drawing/2014/main" id="{6CD099B3-9A02-4D5D-89EA-C16B368A16B6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764003"/>
                    <a:ext cx="1192504" cy="218169"/>
                    <a:chOff x="3601747" y="5522703"/>
                    <a:chExt cx="1192504" cy="218169"/>
                  </a:xfrm>
                </p:grpSpPr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049AD2F6-46BA-4FE9-9D1E-02F39E04747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9" name="フリーフォーム: 図形 828">
                      <a:extLst>
                        <a:ext uri="{FF2B5EF4-FFF2-40B4-BE49-F238E27FC236}">
                          <a16:creationId xmlns:a16="http://schemas.microsoft.com/office/drawing/2014/main" id="{57DB3AFE-0B97-4E4F-800E-FFBA54FC0DB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0" name="フリーフォーム: 図形 829">
                      <a:extLst>
                        <a:ext uri="{FF2B5EF4-FFF2-40B4-BE49-F238E27FC236}">
                          <a16:creationId xmlns:a16="http://schemas.microsoft.com/office/drawing/2014/main" id="{D1459B48-770F-467A-BE7E-F1FABD06FC0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972" y="51244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3" name="グループ化 822">
                    <a:extLst>
                      <a:ext uri="{FF2B5EF4-FFF2-40B4-BE49-F238E27FC236}">
                        <a16:creationId xmlns:a16="http://schemas.microsoft.com/office/drawing/2014/main" id="{EBC7C58A-43A5-49EA-AA84-BCFF2068AFD0}"/>
                      </a:ext>
                    </a:extLst>
                  </p:cNvPr>
                  <p:cNvGrpSpPr/>
                  <p:nvPr/>
                </p:nvGrpSpPr>
                <p:grpSpPr>
                  <a:xfrm>
                    <a:off x="2451321" y="5688274"/>
                    <a:ext cx="2025430" cy="382798"/>
                    <a:chOff x="2768821" y="5358074"/>
                    <a:chExt cx="2025430" cy="382798"/>
                  </a:xfrm>
                </p:grpSpPr>
                <p:sp>
                  <p:nvSpPr>
                    <p:cNvPr id="824" name="フリーフォーム: 図形 823">
                      <a:extLst>
                        <a:ext uri="{FF2B5EF4-FFF2-40B4-BE49-F238E27FC236}">
                          <a16:creationId xmlns:a16="http://schemas.microsoft.com/office/drawing/2014/main" id="{7124EEC9-61CB-4AC5-A888-29A86A4A9B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5" name="フリーフォーム: 図形 824">
                      <a:extLst>
                        <a:ext uri="{FF2B5EF4-FFF2-40B4-BE49-F238E27FC236}">
                          <a16:creationId xmlns:a16="http://schemas.microsoft.com/office/drawing/2014/main" id="{50A82DA1-883A-4FAE-A49D-E6B3910221B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6" name="フリーフォーム: 図形 825">
                      <a:extLst>
                        <a:ext uri="{FF2B5EF4-FFF2-40B4-BE49-F238E27FC236}">
                          <a16:creationId xmlns:a16="http://schemas.microsoft.com/office/drawing/2014/main" id="{B3C5393C-960A-4838-B79B-3DCAB36ECF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67088" y="495980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7" name="フリーフォーム: 図形 826">
                      <a:extLst>
                        <a:ext uri="{FF2B5EF4-FFF2-40B4-BE49-F238E27FC236}">
                          <a16:creationId xmlns:a16="http://schemas.microsoft.com/office/drawing/2014/main" id="{89661DE1-C74D-4CD2-8D04-89BC148343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D70B6DCB-07B2-4BCA-AE5C-9FDD5122F045}"/>
                  </a:ext>
                </a:extLst>
              </p:cNvPr>
              <p:cNvGrpSpPr/>
              <p:nvPr/>
            </p:nvGrpSpPr>
            <p:grpSpPr>
              <a:xfrm>
                <a:off x="8179272" y="4682305"/>
                <a:ext cx="610523" cy="563590"/>
                <a:chOff x="4419126" y="4696973"/>
                <a:chExt cx="578230" cy="533780"/>
              </a:xfrm>
            </p:grpSpPr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E27CE63E-99FA-4CC5-8446-52E447A3A6F8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1DB61264-F36A-4149-A82B-EF71F7DF5CA8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6F489BF8-4CE6-4AF0-840B-6E85C0DC1415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CABB2907-5B7E-4233-9C47-BCCE3BEBDF18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D1C81C53-12C6-4A14-BF7F-808AFF76F04E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70A91563-EEF1-4819-9349-23A68E858DE1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C43A600D-61A0-46BE-ACC9-BBB2AAB9E3AE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F0AEF9BF-B48F-448A-8A70-E9529D679E75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6D9B4111-E320-40F4-9854-8E23A777C272}"/>
                  </a:ext>
                </a:extLst>
              </p:cNvPr>
              <p:cNvGrpSpPr/>
              <p:nvPr/>
            </p:nvGrpSpPr>
            <p:grpSpPr>
              <a:xfrm>
                <a:off x="7689397" y="4778041"/>
                <a:ext cx="610523" cy="563590"/>
                <a:chOff x="4419126" y="4696973"/>
                <a:chExt cx="578230" cy="533780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4688A62-DB8E-4816-8C9F-C1EDC9DF27C9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99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B3AEA3F2-DDE3-4CD8-B03E-43F021D79DF7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E8D2646A-72E4-4A8C-B9B7-56EAA8F4C772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0B742EE0-D6A3-4532-B568-32D677E6DD05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16EA5998-A508-4420-A9E7-A658DDE3368D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0ABD4FB0-5C40-4084-BB06-0428D947066D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404D1800-46DF-4982-900D-1F243C0C73E5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5052EA90-35E3-4757-8FE7-B2992F03AE10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184A5050-107C-4FC4-9675-B795198495D3}"/>
                  </a:ext>
                </a:extLst>
              </p:cNvPr>
              <p:cNvGrpSpPr/>
              <p:nvPr/>
            </p:nvGrpSpPr>
            <p:grpSpPr>
              <a:xfrm>
                <a:off x="8089900" y="5114165"/>
                <a:ext cx="610523" cy="563590"/>
                <a:chOff x="4419126" y="4696973"/>
                <a:chExt cx="578230" cy="533780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2F858BEA-897B-44B3-BCFC-B30E94952BCC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1A271F64-3212-40AB-B1A2-1CD60A11243F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CD8D505C-80D9-4B59-AE25-7101F36BEAFE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6D09AE4D-E7C1-47D5-9C9B-596054F93845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B6340BD4-4797-4343-B456-26C5571AA0C9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F1669778-CC05-4EB5-B0D9-B84AAE4C6625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DBC9593B-3E78-4F23-8CB2-D0035344C6CB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FDD0202B-097A-42B3-8332-6D26165090C0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8ED14C30-E83F-4B35-A141-2D800B7F961F}"/>
                  </a:ext>
                </a:extLst>
              </p:cNvPr>
              <p:cNvGrpSpPr/>
              <p:nvPr/>
            </p:nvGrpSpPr>
            <p:grpSpPr>
              <a:xfrm>
                <a:off x="7150100" y="4891915"/>
                <a:ext cx="610523" cy="563590"/>
                <a:chOff x="4419126" y="4696973"/>
                <a:chExt cx="578230" cy="533780"/>
              </a:xfrm>
            </p:grpSpPr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C6D5635D-0264-4CA1-8D42-1F74FA5BB796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CBA8A91F-96B7-48AC-91C1-F135031C8CE3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32132989-7CED-4B74-8B10-61D303A07B6D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月 784">
                  <a:extLst>
                    <a:ext uri="{FF2B5EF4-FFF2-40B4-BE49-F238E27FC236}">
                      <a16:creationId xmlns:a16="http://schemas.microsoft.com/office/drawing/2014/main" id="{2C5EFDF8-F2E0-493B-93F1-0359BB56000D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E2DEBF95-03A3-4BDA-AF4F-1EF72A628611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月 786">
                  <a:extLst>
                    <a:ext uri="{FF2B5EF4-FFF2-40B4-BE49-F238E27FC236}">
                      <a16:creationId xmlns:a16="http://schemas.microsoft.com/office/drawing/2014/main" id="{BB465BB6-16DA-47A6-ADA9-AB0A7720545C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7A5F38D3-8740-4A39-A407-7572DA14A682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F8F5DAEC-F945-4DCE-B0EE-7F2D6D0F1A93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720CEFCA-D86B-4EA7-B4B0-4D9DC4131522}"/>
                  </a:ext>
                </a:extLst>
              </p:cNvPr>
              <p:cNvGrpSpPr/>
              <p:nvPr/>
            </p:nvGrpSpPr>
            <p:grpSpPr>
              <a:xfrm>
                <a:off x="7499350" y="5203065"/>
                <a:ext cx="610523" cy="563590"/>
                <a:chOff x="4419126" y="4696973"/>
                <a:chExt cx="578230" cy="533780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9216327D-B20F-43D7-824C-5DAFA349F82D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C1D6B630-EAA6-4F14-9CD9-A67595B079E6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B23EF3FA-D1C3-4998-AE47-A92A09BEE64E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61DBDA85-2977-400B-A0BC-74CAE379DA7B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月 777">
                  <a:extLst>
                    <a:ext uri="{FF2B5EF4-FFF2-40B4-BE49-F238E27FC236}">
                      <a16:creationId xmlns:a16="http://schemas.microsoft.com/office/drawing/2014/main" id="{2B7C7A6B-FBB0-421C-A560-2CABF47D4C23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3FD3DB90-28CA-4749-B8B8-9E4D9CFFD79D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0C9B4C0E-8F7C-4534-9257-B9EDEE42FF98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月 780">
                  <a:extLst>
                    <a:ext uri="{FF2B5EF4-FFF2-40B4-BE49-F238E27FC236}">
                      <a16:creationId xmlns:a16="http://schemas.microsoft.com/office/drawing/2014/main" id="{A9B35DFD-9C76-41FB-AB99-1F0B1BDDBE92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82" name="グループ化 1181">
            <a:extLst>
              <a:ext uri="{FF2B5EF4-FFF2-40B4-BE49-F238E27FC236}">
                <a16:creationId xmlns:a16="http://schemas.microsoft.com/office/drawing/2014/main" id="{CABFBD90-5192-46FF-94B6-D1C42FF7B356}"/>
              </a:ext>
            </a:extLst>
          </p:cNvPr>
          <p:cNvGrpSpPr/>
          <p:nvPr/>
        </p:nvGrpSpPr>
        <p:grpSpPr>
          <a:xfrm>
            <a:off x="6564202" y="3901693"/>
            <a:ext cx="2796283" cy="2323964"/>
            <a:chOff x="6544935" y="1074806"/>
            <a:chExt cx="2796283" cy="2323964"/>
          </a:xfrm>
        </p:grpSpPr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B44C5914-3A33-446D-835E-3FF2E9B04100}"/>
                </a:ext>
              </a:extLst>
            </p:cNvPr>
            <p:cNvGrpSpPr/>
            <p:nvPr/>
          </p:nvGrpSpPr>
          <p:grpSpPr>
            <a:xfrm>
              <a:off x="7892599" y="2210709"/>
              <a:ext cx="1448619" cy="896418"/>
              <a:chOff x="669852" y="4045738"/>
              <a:chExt cx="2825265" cy="1748297"/>
            </a:xfrm>
          </p:grpSpPr>
          <p:sp>
            <p:nvSpPr>
              <p:cNvPr id="1350" name="楕円 1349">
                <a:extLst>
                  <a:ext uri="{FF2B5EF4-FFF2-40B4-BE49-F238E27FC236}">
                    <a16:creationId xmlns:a16="http://schemas.microsoft.com/office/drawing/2014/main" id="{067903A7-D8E9-46A7-856B-361541866660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51" name="グループ化 1350">
                <a:extLst>
                  <a:ext uri="{FF2B5EF4-FFF2-40B4-BE49-F238E27FC236}">
                    <a16:creationId xmlns:a16="http://schemas.microsoft.com/office/drawing/2014/main" id="{5DF422C3-B201-4BD2-82E1-928477A8E032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1352" name="楕円 1351">
                  <a:extLst>
                    <a:ext uri="{FF2B5EF4-FFF2-40B4-BE49-F238E27FC236}">
                      <a16:creationId xmlns:a16="http://schemas.microsoft.com/office/drawing/2014/main" id="{2E20CE3E-C0E4-4765-9616-9857B403A64E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3" name="グループ化 1352">
                  <a:extLst>
                    <a:ext uri="{FF2B5EF4-FFF2-40B4-BE49-F238E27FC236}">
                      <a16:creationId xmlns:a16="http://schemas.microsoft.com/office/drawing/2014/main" id="{76207485-EA20-4EF0-8E93-AE2D53A1DBF5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1354" name="グループ化 1353">
                    <a:extLst>
                      <a:ext uri="{FF2B5EF4-FFF2-40B4-BE49-F238E27FC236}">
                        <a16:creationId xmlns:a16="http://schemas.microsoft.com/office/drawing/2014/main" id="{C4A49BB6-9935-47D9-83C3-231966ED667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80" name="月 1379">
                      <a:extLst>
                        <a:ext uri="{FF2B5EF4-FFF2-40B4-BE49-F238E27FC236}">
                          <a16:creationId xmlns:a16="http://schemas.microsoft.com/office/drawing/2014/main" id="{5AC1009B-B45A-4923-9765-45DDB51E307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1" name="月 1380">
                      <a:extLst>
                        <a:ext uri="{FF2B5EF4-FFF2-40B4-BE49-F238E27FC236}">
                          <a16:creationId xmlns:a16="http://schemas.microsoft.com/office/drawing/2014/main" id="{A910323B-404E-4501-BA4E-7440BE7A6B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2" name="月 451">
                      <a:extLst>
                        <a:ext uri="{FF2B5EF4-FFF2-40B4-BE49-F238E27FC236}">
                          <a16:creationId xmlns:a16="http://schemas.microsoft.com/office/drawing/2014/main" id="{C18E038E-BBC7-491E-AB6E-CD21C952778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3" name="フリーフォーム: 図形 1382">
                      <a:extLst>
                        <a:ext uri="{FF2B5EF4-FFF2-40B4-BE49-F238E27FC236}">
                          <a16:creationId xmlns:a16="http://schemas.microsoft.com/office/drawing/2014/main" id="{F5F1A860-A321-4D65-9D58-45E97740B4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5" name="グループ化 1354">
                    <a:extLst>
                      <a:ext uri="{FF2B5EF4-FFF2-40B4-BE49-F238E27FC236}">
                        <a16:creationId xmlns:a16="http://schemas.microsoft.com/office/drawing/2014/main" id="{9729F4C3-2742-4CC1-B74D-813EAE163EE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76" name="月 1375">
                      <a:extLst>
                        <a:ext uri="{FF2B5EF4-FFF2-40B4-BE49-F238E27FC236}">
                          <a16:creationId xmlns:a16="http://schemas.microsoft.com/office/drawing/2014/main" id="{51912C30-75EC-4D43-BE38-CD0498911C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7" name="月 1376">
                      <a:extLst>
                        <a:ext uri="{FF2B5EF4-FFF2-40B4-BE49-F238E27FC236}">
                          <a16:creationId xmlns:a16="http://schemas.microsoft.com/office/drawing/2014/main" id="{00185552-A364-4E43-84E5-12BAE4D9E51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8" name="月 451">
                      <a:extLst>
                        <a:ext uri="{FF2B5EF4-FFF2-40B4-BE49-F238E27FC236}">
                          <a16:creationId xmlns:a16="http://schemas.microsoft.com/office/drawing/2014/main" id="{A8A46CD9-6FBB-4B8B-9EFB-F65D454D12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9" name="フリーフォーム: 図形 1378">
                      <a:extLst>
                        <a:ext uri="{FF2B5EF4-FFF2-40B4-BE49-F238E27FC236}">
                          <a16:creationId xmlns:a16="http://schemas.microsoft.com/office/drawing/2014/main" id="{10D517FF-A77F-4803-9523-2D3B1DF4B2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6" name="グループ化 1355">
                    <a:extLst>
                      <a:ext uri="{FF2B5EF4-FFF2-40B4-BE49-F238E27FC236}">
                        <a16:creationId xmlns:a16="http://schemas.microsoft.com/office/drawing/2014/main" id="{071A79D2-F8D2-470A-A4EA-1C40C576739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72" name="月 1371">
                      <a:extLst>
                        <a:ext uri="{FF2B5EF4-FFF2-40B4-BE49-F238E27FC236}">
                          <a16:creationId xmlns:a16="http://schemas.microsoft.com/office/drawing/2014/main" id="{2C2C51D1-1AEA-4E3F-862E-E6D8AAE561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3" name="月 1372">
                      <a:extLst>
                        <a:ext uri="{FF2B5EF4-FFF2-40B4-BE49-F238E27FC236}">
                          <a16:creationId xmlns:a16="http://schemas.microsoft.com/office/drawing/2014/main" id="{46F3F1A3-24E8-4ACB-B493-48030E84BA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4" name="月 451">
                      <a:extLst>
                        <a:ext uri="{FF2B5EF4-FFF2-40B4-BE49-F238E27FC236}">
                          <a16:creationId xmlns:a16="http://schemas.microsoft.com/office/drawing/2014/main" id="{D87671F7-98BC-449B-A3E7-0E0A914936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5" name="フリーフォーム: 図形 1374">
                      <a:extLst>
                        <a:ext uri="{FF2B5EF4-FFF2-40B4-BE49-F238E27FC236}">
                          <a16:creationId xmlns:a16="http://schemas.microsoft.com/office/drawing/2014/main" id="{C16626F2-3359-40E4-A795-C4846BE81A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7" name="グループ化 1356">
                    <a:extLst>
                      <a:ext uri="{FF2B5EF4-FFF2-40B4-BE49-F238E27FC236}">
                        <a16:creationId xmlns:a16="http://schemas.microsoft.com/office/drawing/2014/main" id="{10080DE3-C27B-4926-88C8-E00CE60D057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8" name="月 1367">
                      <a:extLst>
                        <a:ext uri="{FF2B5EF4-FFF2-40B4-BE49-F238E27FC236}">
                          <a16:creationId xmlns:a16="http://schemas.microsoft.com/office/drawing/2014/main" id="{235B355A-E572-4C6D-9577-56D2EB94B71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9" name="月 1368">
                      <a:extLst>
                        <a:ext uri="{FF2B5EF4-FFF2-40B4-BE49-F238E27FC236}">
                          <a16:creationId xmlns:a16="http://schemas.microsoft.com/office/drawing/2014/main" id="{72B37F9F-CFD0-47E7-AA55-B50763B7BE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0" name="月 451">
                      <a:extLst>
                        <a:ext uri="{FF2B5EF4-FFF2-40B4-BE49-F238E27FC236}">
                          <a16:creationId xmlns:a16="http://schemas.microsoft.com/office/drawing/2014/main" id="{B3CE9701-AC59-4422-8EF1-E96E8CDA725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1" name="フリーフォーム: 図形 1370">
                      <a:extLst>
                        <a:ext uri="{FF2B5EF4-FFF2-40B4-BE49-F238E27FC236}">
                          <a16:creationId xmlns:a16="http://schemas.microsoft.com/office/drawing/2014/main" id="{0B0F060F-D3A8-4F02-85C2-F696355FE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8" name="グループ化 1357">
                    <a:extLst>
                      <a:ext uri="{FF2B5EF4-FFF2-40B4-BE49-F238E27FC236}">
                        <a16:creationId xmlns:a16="http://schemas.microsoft.com/office/drawing/2014/main" id="{3E84F61F-E8D6-4911-8B3A-BC05CAAEF87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4" name="月 1363">
                      <a:extLst>
                        <a:ext uri="{FF2B5EF4-FFF2-40B4-BE49-F238E27FC236}">
                          <a16:creationId xmlns:a16="http://schemas.microsoft.com/office/drawing/2014/main" id="{F5F97110-18B3-4C40-855C-88A11A74EEE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5" name="月 1364">
                      <a:extLst>
                        <a:ext uri="{FF2B5EF4-FFF2-40B4-BE49-F238E27FC236}">
                          <a16:creationId xmlns:a16="http://schemas.microsoft.com/office/drawing/2014/main" id="{7135CC47-DBD9-4BAA-9E07-6E99358CAD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6" name="月 451">
                      <a:extLst>
                        <a:ext uri="{FF2B5EF4-FFF2-40B4-BE49-F238E27FC236}">
                          <a16:creationId xmlns:a16="http://schemas.microsoft.com/office/drawing/2014/main" id="{A4089889-BEFB-4037-99A4-D2921E49473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7" name="フリーフォーム: 図形 1366">
                      <a:extLst>
                        <a:ext uri="{FF2B5EF4-FFF2-40B4-BE49-F238E27FC236}">
                          <a16:creationId xmlns:a16="http://schemas.microsoft.com/office/drawing/2014/main" id="{CD88E4A9-FD96-40CA-8E66-B8B1A04173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9" name="グループ化 1358">
                    <a:extLst>
                      <a:ext uri="{FF2B5EF4-FFF2-40B4-BE49-F238E27FC236}">
                        <a16:creationId xmlns:a16="http://schemas.microsoft.com/office/drawing/2014/main" id="{848B0A03-FEF3-4734-95B8-9275D6D20DE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0" name="月 1359">
                      <a:extLst>
                        <a:ext uri="{FF2B5EF4-FFF2-40B4-BE49-F238E27FC236}">
                          <a16:creationId xmlns:a16="http://schemas.microsoft.com/office/drawing/2014/main" id="{0869627A-5541-40A4-B31F-39B8EF519F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1" name="月 1360">
                      <a:extLst>
                        <a:ext uri="{FF2B5EF4-FFF2-40B4-BE49-F238E27FC236}">
                          <a16:creationId xmlns:a16="http://schemas.microsoft.com/office/drawing/2014/main" id="{0A89FFF3-07DA-4FFD-951B-0082FD28EF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2" name="月 451">
                      <a:extLst>
                        <a:ext uri="{FF2B5EF4-FFF2-40B4-BE49-F238E27FC236}">
                          <a16:creationId xmlns:a16="http://schemas.microsoft.com/office/drawing/2014/main" id="{093EE5F0-5A02-4363-B76B-1C9BE4A1A41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3" name="フリーフォーム: 図形 1362">
                      <a:extLst>
                        <a:ext uri="{FF2B5EF4-FFF2-40B4-BE49-F238E27FC236}">
                          <a16:creationId xmlns:a16="http://schemas.microsoft.com/office/drawing/2014/main" id="{E1F6FC9F-C0C7-440E-B3B3-C8E64AEB5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D484747B-A503-4DB0-8CE0-24A8AEE74301}"/>
                </a:ext>
              </a:extLst>
            </p:cNvPr>
            <p:cNvGrpSpPr/>
            <p:nvPr/>
          </p:nvGrpSpPr>
          <p:grpSpPr>
            <a:xfrm>
              <a:off x="7018274" y="1074806"/>
              <a:ext cx="1985132" cy="1508293"/>
              <a:chOff x="146075" y="283097"/>
              <a:chExt cx="3275461" cy="2488678"/>
            </a:xfrm>
          </p:grpSpPr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3D594025-81E7-4312-8841-542DB963D508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1338" name="楕円 3">
                  <a:extLst>
                    <a:ext uri="{FF2B5EF4-FFF2-40B4-BE49-F238E27FC236}">
                      <a16:creationId xmlns:a16="http://schemas.microsoft.com/office/drawing/2014/main" id="{54100F99-3018-4739-A09C-6CA5E6E392D2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楕円 3">
                  <a:extLst>
                    <a:ext uri="{FF2B5EF4-FFF2-40B4-BE49-F238E27FC236}">
                      <a16:creationId xmlns:a16="http://schemas.microsoft.com/office/drawing/2014/main" id="{CF9AB78A-C9BC-4FA9-81C0-92974BAC733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楕円 1339">
                  <a:extLst>
                    <a:ext uri="{FF2B5EF4-FFF2-40B4-BE49-F238E27FC236}">
                      <a16:creationId xmlns:a16="http://schemas.microsoft.com/office/drawing/2014/main" id="{9DA11B71-9143-4FBC-A1BE-27C14AC27FCA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AAA11F2B-A08E-4643-9F13-08E4252FB0F7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42" name="グループ化 1341">
                  <a:extLst>
                    <a:ext uri="{FF2B5EF4-FFF2-40B4-BE49-F238E27FC236}">
                      <a16:creationId xmlns:a16="http://schemas.microsoft.com/office/drawing/2014/main" id="{A11AD642-1D14-4931-A98D-391EF417373A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1344" name="フリーフォーム: 図形 1343">
                    <a:extLst>
                      <a:ext uri="{FF2B5EF4-FFF2-40B4-BE49-F238E27FC236}">
                        <a16:creationId xmlns:a16="http://schemas.microsoft.com/office/drawing/2014/main" id="{27821135-F2DB-482B-A3A8-44FEEA17521B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45" name="フリーフォーム: 図形 1344">
                    <a:extLst>
                      <a:ext uri="{FF2B5EF4-FFF2-40B4-BE49-F238E27FC236}">
                        <a16:creationId xmlns:a16="http://schemas.microsoft.com/office/drawing/2014/main" id="{EEC99E41-C098-4554-9DF7-084A0D37B5CC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46" name="フリーフォーム: 図形 1345">
                    <a:extLst>
                      <a:ext uri="{FF2B5EF4-FFF2-40B4-BE49-F238E27FC236}">
                        <a16:creationId xmlns:a16="http://schemas.microsoft.com/office/drawing/2014/main" id="{8369FE98-945C-47EA-A658-C25F907D6B19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1347" name="グループ化 1346">
                    <a:extLst>
                      <a:ext uri="{FF2B5EF4-FFF2-40B4-BE49-F238E27FC236}">
                        <a16:creationId xmlns:a16="http://schemas.microsoft.com/office/drawing/2014/main" id="{44F7173C-B8A0-426F-8318-57017320C5E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1348" name="フリーフォーム: 図形 1347">
                      <a:extLst>
                        <a:ext uri="{FF2B5EF4-FFF2-40B4-BE49-F238E27FC236}">
                          <a16:creationId xmlns:a16="http://schemas.microsoft.com/office/drawing/2014/main" id="{9A51C061-773C-4677-859A-7F22B5595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1349" name="フリーフォーム: 図形 1348">
                      <a:extLst>
                        <a:ext uri="{FF2B5EF4-FFF2-40B4-BE49-F238E27FC236}">
                          <a16:creationId xmlns:a16="http://schemas.microsoft.com/office/drawing/2014/main" id="{699CFE18-31B1-422A-A057-EC88FAA6B7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3CD6764C-115D-40CF-AA36-E67CA6427222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1" name="グループ化 1220">
                <a:extLst>
                  <a:ext uri="{FF2B5EF4-FFF2-40B4-BE49-F238E27FC236}">
                    <a16:creationId xmlns:a16="http://schemas.microsoft.com/office/drawing/2014/main" id="{D017D79E-BEC8-4C82-9969-E060E95E6947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00F14B1A-8259-41D1-8CD3-162F714392F8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1318" name="円: 塗りつぶしなし 1317">
                    <a:extLst>
                      <a:ext uri="{FF2B5EF4-FFF2-40B4-BE49-F238E27FC236}">
                        <a16:creationId xmlns:a16="http://schemas.microsoft.com/office/drawing/2014/main" id="{BEB1A799-1477-4C26-93F5-856B32CAC9B8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円: 塗りつぶしなし 1318">
                    <a:extLst>
                      <a:ext uri="{FF2B5EF4-FFF2-40B4-BE49-F238E27FC236}">
                        <a16:creationId xmlns:a16="http://schemas.microsoft.com/office/drawing/2014/main" id="{47DC24B1-03BE-4E13-9A47-B2B95D2F5D42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0" name="円: 塗りつぶしなし 1319">
                    <a:extLst>
                      <a:ext uri="{FF2B5EF4-FFF2-40B4-BE49-F238E27FC236}">
                        <a16:creationId xmlns:a16="http://schemas.microsoft.com/office/drawing/2014/main" id="{4F04FB7D-B830-48F1-9F68-B1B5E32BAF74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1" name="円: 塗りつぶしなし 1320">
                    <a:extLst>
                      <a:ext uri="{FF2B5EF4-FFF2-40B4-BE49-F238E27FC236}">
                        <a16:creationId xmlns:a16="http://schemas.microsoft.com/office/drawing/2014/main" id="{9D361689-BDA9-4077-833C-53AA9962E181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2" name="円: 塗りつぶしなし 1321">
                    <a:extLst>
                      <a:ext uri="{FF2B5EF4-FFF2-40B4-BE49-F238E27FC236}">
                        <a16:creationId xmlns:a16="http://schemas.microsoft.com/office/drawing/2014/main" id="{1DA3B487-4E11-496A-85AC-258C9F58BEF7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3" name="円: 塗りつぶしなし 1322">
                    <a:extLst>
                      <a:ext uri="{FF2B5EF4-FFF2-40B4-BE49-F238E27FC236}">
                        <a16:creationId xmlns:a16="http://schemas.microsoft.com/office/drawing/2014/main" id="{1AA31644-E4A5-419B-A2FF-1BEF53D28E88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4" name="円: 塗りつぶしなし 1323">
                    <a:extLst>
                      <a:ext uri="{FF2B5EF4-FFF2-40B4-BE49-F238E27FC236}">
                        <a16:creationId xmlns:a16="http://schemas.microsoft.com/office/drawing/2014/main" id="{654F8A9B-7792-42C2-99C0-69344B42F72E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5" name="円: 塗りつぶしなし 1324">
                    <a:extLst>
                      <a:ext uri="{FF2B5EF4-FFF2-40B4-BE49-F238E27FC236}">
                        <a16:creationId xmlns:a16="http://schemas.microsoft.com/office/drawing/2014/main" id="{23054DD1-F8D9-4737-955B-624A0583C56E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円: 塗りつぶしなし 1325">
                    <a:extLst>
                      <a:ext uri="{FF2B5EF4-FFF2-40B4-BE49-F238E27FC236}">
                        <a16:creationId xmlns:a16="http://schemas.microsoft.com/office/drawing/2014/main" id="{51750B30-1E9D-4068-A5FF-DD47B170D24F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7" name="円: 塗りつぶしなし 1326">
                    <a:extLst>
                      <a:ext uri="{FF2B5EF4-FFF2-40B4-BE49-F238E27FC236}">
                        <a16:creationId xmlns:a16="http://schemas.microsoft.com/office/drawing/2014/main" id="{61CD9E01-D1F8-4487-910E-98086EB149AB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8" name="円: 塗りつぶしなし 1327">
                    <a:extLst>
                      <a:ext uri="{FF2B5EF4-FFF2-40B4-BE49-F238E27FC236}">
                        <a16:creationId xmlns:a16="http://schemas.microsoft.com/office/drawing/2014/main" id="{1C483F9C-F8F8-44B6-9BC2-41328E54AEA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9" name="円: 塗りつぶしなし 1328">
                    <a:extLst>
                      <a:ext uri="{FF2B5EF4-FFF2-40B4-BE49-F238E27FC236}">
                        <a16:creationId xmlns:a16="http://schemas.microsoft.com/office/drawing/2014/main" id="{E76F02AF-84C0-45FE-B4A4-3205573BD45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0" name="円: 塗りつぶしなし 1329">
                    <a:extLst>
                      <a:ext uri="{FF2B5EF4-FFF2-40B4-BE49-F238E27FC236}">
                        <a16:creationId xmlns:a16="http://schemas.microsoft.com/office/drawing/2014/main" id="{78D4335F-3A11-431B-AC21-27516557F05C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1" name="円: 塗りつぶしなし 1330">
                    <a:extLst>
                      <a:ext uri="{FF2B5EF4-FFF2-40B4-BE49-F238E27FC236}">
                        <a16:creationId xmlns:a16="http://schemas.microsoft.com/office/drawing/2014/main" id="{01DEF65E-0676-4C46-B442-5016D33527E1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2" name="円: 塗りつぶしなし 1331">
                    <a:extLst>
                      <a:ext uri="{FF2B5EF4-FFF2-40B4-BE49-F238E27FC236}">
                        <a16:creationId xmlns:a16="http://schemas.microsoft.com/office/drawing/2014/main" id="{7949D763-2EA7-45BE-AE7F-CF0BCE8ACFEA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3" name="円: 塗りつぶしなし 1332">
                    <a:extLst>
                      <a:ext uri="{FF2B5EF4-FFF2-40B4-BE49-F238E27FC236}">
                        <a16:creationId xmlns:a16="http://schemas.microsoft.com/office/drawing/2014/main" id="{AA2E40DF-AD36-4FED-8A88-AD00233D9C78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円: 塗りつぶしなし 1333">
                    <a:extLst>
                      <a:ext uri="{FF2B5EF4-FFF2-40B4-BE49-F238E27FC236}">
                        <a16:creationId xmlns:a16="http://schemas.microsoft.com/office/drawing/2014/main" id="{14544D29-FECA-4670-A5B5-15267583D825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5" name="円: 塗りつぶしなし 1334">
                    <a:extLst>
                      <a:ext uri="{FF2B5EF4-FFF2-40B4-BE49-F238E27FC236}">
                        <a16:creationId xmlns:a16="http://schemas.microsoft.com/office/drawing/2014/main" id="{6DC48FD9-434E-4888-AB49-0C0BE31F6112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36" name="円: 塗りつぶしなし 1335">
                    <a:extLst>
                      <a:ext uri="{FF2B5EF4-FFF2-40B4-BE49-F238E27FC236}">
                        <a16:creationId xmlns:a16="http://schemas.microsoft.com/office/drawing/2014/main" id="{B2019691-4372-4AEE-A3C8-024C7667E70A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7" name="円: 塗りつぶしなし 1336">
                    <a:extLst>
                      <a:ext uri="{FF2B5EF4-FFF2-40B4-BE49-F238E27FC236}">
                        <a16:creationId xmlns:a16="http://schemas.microsoft.com/office/drawing/2014/main" id="{F9D7CAD4-D911-48AB-A42F-E53B37010012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97" name="グループ化 1296">
                  <a:extLst>
                    <a:ext uri="{FF2B5EF4-FFF2-40B4-BE49-F238E27FC236}">
                      <a16:creationId xmlns:a16="http://schemas.microsoft.com/office/drawing/2014/main" id="{772DAC91-AA87-48C4-8D95-8944DB2FEA07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1298" name="円: 塗りつぶしなし 1297">
                    <a:extLst>
                      <a:ext uri="{FF2B5EF4-FFF2-40B4-BE49-F238E27FC236}">
                        <a16:creationId xmlns:a16="http://schemas.microsoft.com/office/drawing/2014/main" id="{CD484545-DAFB-4E22-ADD4-56BB2DE22A84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9" name="円: 塗りつぶしなし 1298">
                    <a:extLst>
                      <a:ext uri="{FF2B5EF4-FFF2-40B4-BE49-F238E27FC236}">
                        <a16:creationId xmlns:a16="http://schemas.microsoft.com/office/drawing/2014/main" id="{1D187A59-FBF8-435C-9942-49CC5496AC15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0" name="円: 塗りつぶしなし 1299">
                    <a:extLst>
                      <a:ext uri="{FF2B5EF4-FFF2-40B4-BE49-F238E27FC236}">
                        <a16:creationId xmlns:a16="http://schemas.microsoft.com/office/drawing/2014/main" id="{86D18020-DBD3-4AB6-BFE9-F119C1340B11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円: 塗りつぶしなし 1300">
                    <a:extLst>
                      <a:ext uri="{FF2B5EF4-FFF2-40B4-BE49-F238E27FC236}">
                        <a16:creationId xmlns:a16="http://schemas.microsoft.com/office/drawing/2014/main" id="{58E0687A-D36D-420E-B85C-45469A69FBB0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2" name="円: 塗りつぶしなし 1301">
                    <a:extLst>
                      <a:ext uri="{FF2B5EF4-FFF2-40B4-BE49-F238E27FC236}">
                        <a16:creationId xmlns:a16="http://schemas.microsoft.com/office/drawing/2014/main" id="{09FE6DA0-01D3-435A-AA50-5F2B4930CEB2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円: 塗りつぶしなし 1302">
                    <a:extLst>
                      <a:ext uri="{FF2B5EF4-FFF2-40B4-BE49-F238E27FC236}">
                        <a16:creationId xmlns:a16="http://schemas.microsoft.com/office/drawing/2014/main" id="{950BC737-1B0C-41B9-970B-08DDD32BACEC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4" name="円: 塗りつぶしなし 1303">
                    <a:extLst>
                      <a:ext uri="{FF2B5EF4-FFF2-40B4-BE49-F238E27FC236}">
                        <a16:creationId xmlns:a16="http://schemas.microsoft.com/office/drawing/2014/main" id="{23DB5F8F-712C-4668-82F8-C665CAEA11E8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5" name="円: 塗りつぶしなし 1304">
                    <a:extLst>
                      <a:ext uri="{FF2B5EF4-FFF2-40B4-BE49-F238E27FC236}">
                        <a16:creationId xmlns:a16="http://schemas.microsoft.com/office/drawing/2014/main" id="{26827FFF-5673-4A4C-9FEE-932242F0BA8F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6" name="円: 塗りつぶしなし 1305">
                    <a:extLst>
                      <a:ext uri="{FF2B5EF4-FFF2-40B4-BE49-F238E27FC236}">
                        <a16:creationId xmlns:a16="http://schemas.microsoft.com/office/drawing/2014/main" id="{8973D9F2-9FAE-47F5-9971-4EECD9839C5D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7" name="円: 塗りつぶしなし 1306">
                    <a:extLst>
                      <a:ext uri="{FF2B5EF4-FFF2-40B4-BE49-F238E27FC236}">
                        <a16:creationId xmlns:a16="http://schemas.microsoft.com/office/drawing/2014/main" id="{DE07A2C9-89E9-424F-92A2-68BD57C68D28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8" name="円: 塗りつぶしなし 1307">
                    <a:extLst>
                      <a:ext uri="{FF2B5EF4-FFF2-40B4-BE49-F238E27FC236}">
                        <a16:creationId xmlns:a16="http://schemas.microsoft.com/office/drawing/2014/main" id="{2AD1C1AE-F651-461F-80D7-3D9C9F0A7317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9" name="円: 塗りつぶしなし 1308">
                    <a:extLst>
                      <a:ext uri="{FF2B5EF4-FFF2-40B4-BE49-F238E27FC236}">
                        <a16:creationId xmlns:a16="http://schemas.microsoft.com/office/drawing/2014/main" id="{DEC4F8DA-1945-4A19-8896-8975B12770A2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0" name="円: 塗りつぶしなし 1309">
                    <a:extLst>
                      <a:ext uri="{FF2B5EF4-FFF2-40B4-BE49-F238E27FC236}">
                        <a16:creationId xmlns:a16="http://schemas.microsoft.com/office/drawing/2014/main" id="{D913336B-B7A3-4586-AD0E-CE053D69A3B9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1" name="円: 塗りつぶしなし 1310">
                    <a:extLst>
                      <a:ext uri="{FF2B5EF4-FFF2-40B4-BE49-F238E27FC236}">
                        <a16:creationId xmlns:a16="http://schemas.microsoft.com/office/drawing/2014/main" id="{9F0A191E-8067-40EB-9C15-89ADC4C5E248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2" name="円: 塗りつぶしなし 1311">
                    <a:extLst>
                      <a:ext uri="{FF2B5EF4-FFF2-40B4-BE49-F238E27FC236}">
                        <a16:creationId xmlns:a16="http://schemas.microsoft.com/office/drawing/2014/main" id="{C1AB936F-F70E-4170-8878-78B608670673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3" name="円: 塗りつぶしなし 1312">
                    <a:extLst>
                      <a:ext uri="{FF2B5EF4-FFF2-40B4-BE49-F238E27FC236}">
                        <a16:creationId xmlns:a16="http://schemas.microsoft.com/office/drawing/2014/main" id="{B9D5BB65-F2A1-4ACA-A212-4614CFA1A3B1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4" name="円: 塗りつぶしなし 1313">
                    <a:extLst>
                      <a:ext uri="{FF2B5EF4-FFF2-40B4-BE49-F238E27FC236}">
                        <a16:creationId xmlns:a16="http://schemas.microsoft.com/office/drawing/2014/main" id="{BB7CD676-6B38-4DAF-894B-547F59A81295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5" name="円: 塗りつぶしなし 1314">
                    <a:extLst>
                      <a:ext uri="{FF2B5EF4-FFF2-40B4-BE49-F238E27FC236}">
                        <a16:creationId xmlns:a16="http://schemas.microsoft.com/office/drawing/2014/main" id="{9D09EB02-01C4-4D52-B753-40F25CD0DEF4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6" name="円: 塗りつぶしなし 1315">
                    <a:extLst>
                      <a:ext uri="{FF2B5EF4-FFF2-40B4-BE49-F238E27FC236}">
                        <a16:creationId xmlns:a16="http://schemas.microsoft.com/office/drawing/2014/main" id="{268AAC6B-D7B3-4447-8795-F5DEC6A47192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円: 塗りつぶしなし 1316">
                    <a:extLst>
                      <a:ext uri="{FF2B5EF4-FFF2-40B4-BE49-F238E27FC236}">
                        <a16:creationId xmlns:a16="http://schemas.microsoft.com/office/drawing/2014/main" id="{0F3D7FC8-93A4-491E-8EC2-B23EB6A40F43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EEA050C5-78FF-4BDC-A9A3-C179B921CC5F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9C7414A6-D2BC-4A2B-857F-192700234A4F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楕円 1287">
                  <a:extLst>
                    <a:ext uri="{FF2B5EF4-FFF2-40B4-BE49-F238E27FC236}">
                      <a16:creationId xmlns:a16="http://schemas.microsoft.com/office/drawing/2014/main" id="{E9A7641A-C18C-45B1-A86A-3CF2DA09086E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楕円 1288">
                  <a:extLst>
                    <a:ext uri="{FF2B5EF4-FFF2-40B4-BE49-F238E27FC236}">
                      <a16:creationId xmlns:a16="http://schemas.microsoft.com/office/drawing/2014/main" id="{1E0B0C99-D57D-4345-A753-5730F85ADF2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楕円 1289">
                  <a:extLst>
                    <a:ext uri="{FF2B5EF4-FFF2-40B4-BE49-F238E27FC236}">
                      <a16:creationId xmlns:a16="http://schemas.microsoft.com/office/drawing/2014/main" id="{CAAB885D-924C-411F-BD32-E89248535871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91" name="楕円 1290">
                  <a:extLst>
                    <a:ext uri="{FF2B5EF4-FFF2-40B4-BE49-F238E27FC236}">
                      <a16:creationId xmlns:a16="http://schemas.microsoft.com/office/drawing/2014/main" id="{AFE5D804-FC07-464A-AB34-3F611D61B498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楕円 1291">
                  <a:extLst>
                    <a:ext uri="{FF2B5EF4-FFF2-40B4-BE49-F238E27FC236}">
                      <a16:creationId xmlns:a16="http://schemas.microsoft.com/office/drawing/2014/main" id="{568D238A-930B-47C7-B8DB-515806A8C69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6197F4E8-335C-43BC-9861-8C908C34C59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楕円 1293">
                  <a:extLst>
                    <a:ext uri="{FF2B5EF4-FFF2-40B4-BE49-F238E27FC236}">
                      <a16:creationId xmlns:a16="http://schemas.microsoft.com/office/drawing/2014/main" id="{72723137-AB23-4499-90A7-10D194678E08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A7E877C8-672D-4232-93C5-EDC7C450A37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AAAD8457-66C1-4BF6-B026-132846F5330D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266" name="グループ化 1265">
                  <a:extLst>
                    <a:ext uri="{FF2B5EF4-FFF2-40B4-BE49-F238E27FC236}">
                      <a16:creationId xmlns:a16="http://schemas.microsoft.com/office/drawing/2014/main" id="{236BED98-D30D-4887-92EC-0A788579E6D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5" name="フリーフォーム: 図形 1284">
                    <a:extLst>
                      <a:ext uri="{FF2B5EF4-FFF2-40B4-BE49-F238E27FC236}">
                        <a16:creationId xmlns:a16="http://schemas.microsoft.com/office/drawing/2014/main" id="{46BA1EBB-3045-4F78-94E6-93FDEC91637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6" name="波線 1285">
                    <a:extLst>
                      <a:ext uri="{FF2B5EF4-FFF2-40B4-BE49-F238E27FC236}">
                        <a16:creationId xmlns:a16="http://schemas.microsoft.com/office/drawing/2014/main" id="{A36EBA66-8333-4E2D-BE32-F7C0FA8CF30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F133F656-4D61-4E14-94DC-A547AF8A48B6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3" name="フリーフォーム: 図形 1282">
                    <a:extLst>
                      <a:ext uri="{FF2B5EF4-FFF2-40B4-BE49-F238E27FC236}">
                        <a16:creationId xmlns:a16="http://schemas.microsoft.com/office/drawing/2014/main" id="{ABB67442-7EC2-40A2-8C7B-6E9663CBF3BD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4" name="波線 1283">
                    <a:extLst>
                      <a:ext uri="{FF2B5EF4-FFF2-40B4-BE49-F238E27FC236}">
                        <a16:creationId xmlns:a16="http://schemas.microsoft.com/office/drawing/2014/main" id="{06A4D72A-64FE-4CEF-8FAD-8C176885100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8" name="グループ化 1267">
                  <a:extLst>
                    <a:ext uri="{FF2B5EF4-FFF2-40B4-BE49-F238E27FC236}">
                      <a16:creationId xmlns:a16="http://schemas.microsoft.com/office/drawing/2014/main" id="{10DA8528-6C07-42BD-ACC5-9F9EA5AA4C24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1" name="フリーフォーム: 図形 1280">
                    <a:extLst>
                      <a:ext uri="{FF2B5EF4-FFF2-40B4-BE49-F238E27FC236}">
                        <a16:creationId xmlns:a16="http://schemas.microsoft.com/office/drawing/2014/main" id="{D0D71556-B779-45D6-897A-E36545C9205D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2" name="波線 1281">
                    <a:extLst>
                      <a:ext uri="{FF2B5EF4-FFF2-40B4-BE49-F238E27FC236}">
                        <a16:creationId xmlns:a16="http://schemas.microsoft.com/office/drawing/2014/main" id="{030D8701-E3E7-4367-B3BF-2FF5B80979E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9" name="グループ化 1268">
                  <a:extLst>
                    <a:ext uri="{FF2B5EF4-FFF2-40B4-BE49-F238E27FC236}">
                      <a16:creationId xmlns:a16="http://schemas.microsoft.com/office/drawing/2014/main" id="{E3905862-005D-4411-8F31-024FDB9F9CA1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9" name="フリーフォーム: 図形 1278">
                    <a:extLst>
                      <a:ext uri="{FF2B5EF4-FFF2-40B4-BE49-F238E27FC236}">
                        <a16:creationId xmlns:a16="http://schemas.microsoft.com/office/drawing/2014/main" id="{9D45972F-A7E0-4318-97F3-9180003CBA5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波線 1279">
                    <a:extLst>
                      <a:ext uri="{FF2B5EF4-FFF2-40B4-BE49-F238E27FC236}">
                        <a16:creationId xmlns:a16="http://schemas.microsoft.com/office/drawing/2014/main" id="{B921BB76-347F-4991-824C-26A3428F5CC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0" name="グループ化 1269">
                  <a:extLst>
                    <a:ext uri="{FF2B5EF4-FFF2-40B4-BE49-F238E27FC236}">
                      <a16:creationId xmlns:a16="http://schemas.microsoft.com/office/drawing/2014/main" id="{44F9AC5B-F8C7-4AE6-B146-B15C15FB6B7B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7" name="フリーフォーム: 図形 1276">
                    <a:extLst>
                      <a:ext uri="{FF2B5EF4-FFF2-40B4-BE49-F238E27FC236}">
                        <a16:creationId xmlns:a16="http://schemas.microsoft.com/office/drawing/2014/main" id="{8E6FB3BF-1BBA-41B9-A9DC-DA97B141CD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8" name="波線 1277">
                    <a:extLst>
                      <a:ext uri="{FF2B5EF4-FFF2-40B4-BE49-F238E27FC236}">
                        <a16:creationId xmlns:a16="http://schemas.microsoft.com/office/drawing/2014/main" id="{B2239E3B-C03A-4FD6-B353-D88873A1FC6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1" name="グループ化 1270">
                  <a:extLst>
                    <a:ext uri="{FF2B5EF4-FFF2-40B4-BE49-F238E27FC236}">
                      <a16:creationId xmlns:a16="http://schemas.microsoft.com/office/drawing/2014/main" id="{7A69EDF0-B0BC-4423-AC15-AA69498136D3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5" name="フリーフォーム: 図形 1274">
                    <a:extLst>
                      <a:ext uri="{FF2B5EF4-FFF2-40B4-BE49-F238E27FC236}">
                        <a16:creationId xmlns:a16="http://schemas.microsoft.com/office/drawing/2014/main" id="{6D916EB8-6459-41C9-A197-890004067A8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6" name="波線 1275">
                    <a:extLst>
                      <a:ext uri="{FF2B5EF4-FFF2-40B4-BE49-F238E27FC236}">
                        <a16:creationId xmlns:a16="http://schemas.microsoft.com/office/drawing/2014/main" id="{80A67351-9A3A-4069-9705-55FDFBCCE77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2" name="グループ化 1271">
                  <a:extLst>
                    <a:ext uri="{FF2B5EF4-FFF2-40B4-BE49-F238E27FC236}">
                      <a16:creationId xmlns:a16="http://schemas.microsoft.com/office/drawing/2014/main" id="{6A2EF790-8F1C-4C8D-8BA1-B6D0A9FA7403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3" name="フリーフォーム: 図形 1272">
                    <a:extLst>
                      <a:ext uri="{FF2B5EF4-FFF2-40B4-BE49-F238E27FC236}">
                        <a16:creationId xmlns:a16="http://schemas.microsoft.com/office/drawing/2014/main" id="{CF5C36D6-4354-4F89-B898-918EDA4DC75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4" name="波線 1273">
                    <a:extLst>
                      <a:ext uri="{FF2B5EF4-FFF2-40B4-BE49-F238E27FC236}">
                        <a16:creationId xmlns:a16="http://schemas.microsoft.com/office/drawing/2014/main" id="{5E222A90-3740-49DB-95F6-796C148924C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9C05E835-DA69-40A7-9383-F12BA0A46FED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CB18702E-69B0-4EF8-B4D3-F01DA20E4C88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楕円 1257">
                  <a:extLst>
                    <a:ext uri="{FF2B5EF4-FFF2-40B4-BE49-F238E27FC236}">
                      <a16:creationId xmlns:a16="http://schemas.microsoft.com/office/drawing/2014/main" id="{08237050-C67F-46FD-B6A6-9F872E04104B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楕円 1258">
                  <a:extLst>
                    <a:ext uri="{FF2B5EF4-FFF2-40B4-BE49-F238E27FC236}">
                      <a16:creationId xmlns:a16="http://schemas.microsoft.com/office/drawing/2014/main" id="{D2305FF3-20C3-4A03-9D6C-8DA2B59EEEE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98BD2B89-CBCA-4CEC-97F7-2B1E1AD67460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1" name="楕円 1260">
                  <a:extLst>
                    <a:ext uri="{FF2B5EF4-FFF2-40B4-BE49-F238E27FC236}">
                      <a16:creationId xmlns:a16="http://schemas.microsoft.com/office/drawing/2014/main" id="{883457C3-3500-47DA-945E-F99F6863DF09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F5794E2F-08F0-43D3-8E9F-51B6D621598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809A5878-0E02-4483-A437-C1708A863C97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楕円 1263">
                  <a:extLst>
                    <a:ext uri="{FF2B5EF4-FFF2-40B4-BE49-F238E27FC236}">
                      <a16:creationId xmlns:a16="http://schemas.microsoft.com/office/drawing/2014/main" id="{792B88C3-5A77-421C-8E53-481FB3D37E2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8662C98D-588E-4263-AC97-B2D36697D3A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5" name="グループ化 1224">
                <a:extLst>
                  <a:ext uri="{FF2B5EF4-FFF2-40B4-BE49-F238E27FC236}">
                    <a16:creationId xmlns:a16="http://schemas.microsoft.com/office/drawing/2014/main" id="{E1DFA78D-2BF5-4FC5-89E7-8BAE2290BEB2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235" name="円: 塗りつぶしなし 1234">
                  <a:extLst>
                    <a:ext uri="{FF2B5EF4-FFF2-40B4-BE49-F238E27FC236}">
                      <a16:creationId xmlns:a16="http://schemas.microsoft.com/office/drawing/2014/main" id="{4EF04DC8-97CF-4DB4-9F39-3F437AF47121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6" name="円: 塗りつぶしなし 1235">
                  <a:extLst>
                    <a:ext uri="{FF2B5EF4-FFF2-40B4-BE49-F238E27FC236}">
                      <a16:creationId xmlns:a16="http://schemas.microsoft.com/office/drawing/2014/main" id="{0C3E2F04-56EC-4521-887A-2A40213B1E4E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7" name="円: 塗りつぶしなし 1236">
                  <a:extLst>
                    <a:ext uri="{FF2B5EF4-FFF2-40B4-BE49-F238E27FC236}">
                      <a16:creationId xmlns:a16="http://schemas.microsoft.com/office/drawing/2014/main" id="{D6530B03-2D94-4C24-91BE-6AFC3A0118A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8" name="円: 塗りつぶしなし 1237">
                  <a:extLst>
                    <a:ext uri="{FF2B5EF4-FFF2-40B4-BE49-F238E27FC236}">
                      <a16:creationId xmlns:a16="http://schemas.microsoft.com/office/drawing/2014/main" id="{D939EC92-97DB-4466-AD65-CB140937630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9" name="円: 塗りつぶしなし 1238">
                  <a:extLst>
                    <a:ext uri="{FF2B5EF4-FFF2-40B4-BE49-F238E27FC236}">
                      <a16:creationId xmlns:a16="http://schemas.microsoft.com/office/drawing/2014/main" id="{D85F7668-1321-44FE-9490-613654FAD15C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0" name="円: 塗りつぶしなし 1239">
                  <a:extLst>
                    <a:ext uri="{FF2B5EF4-FFF2-40B4-BE49-F238E27FC236}">
                      <a16:creationId xmlns:a16="http://schemas.microsoft.com/office/drawing/2014/main" id="{7BB82612-B41E-49F4-BEE6-17629D97D482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1" name="円: 塗りつぶしなし 1240">
                  <a:extLst>
                    <a:ext uri="{FF2B5EF4-FFF2-40B4-BE49-F238E27FC236}">
                      <a16:creationId xmlns:a16="http://schemas.microsoft.com/office/drawing/2014/main" id="{A50EAAB8-713B-481D-BD96-6650E9A69B05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2" name="円: 塗りつぶしなし 1241">
                  <a:extLst>
                    <a:ext uri="{FF2B5EF4-FFF2-40B4-BE49-F238E27FC236}">
                      <a16:creationId xmlns:a16="http://schemas.microsoft.com/office/drawing/2014/main" id="{DC62CD22-8214-4D55-AC57-7C687EE4BF65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3" name="円: 塗りつぶしなし 1242">
                  <a:extLst>
                    <a:ext uri="{FF2B5EF4-FFF2-40B4-BE49-F238E27FC236}">
                      <a16:creationId xmlns:a16="http://schemas.microsoft.com/office/drawing/2014/main" id="{907A50B4-3BC5-4C4F-9518-64E07C67EEDC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4" name="円: 塗りつぶしなし 1243">
                  <a:extLst>
                    <a:ext uri="{FF2B5EF4-FFF2-40B4-BE49-F238E27FC236}">
                      <a16:creationId xmlns:a16="http://schemas.microsoft.com/office/drawing/2014/main" id="{84A48B59-635E-4BA8-932C-BF436898AC1E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5" name="円: 塗りつぶしなし 1244">
                  <a:extLst>
                    <a:ext uri="{FF2B5EF4-FFF2-40B4-BE49-F238E27FC236}">
                      <a16:creationId xmlns:a16="http://schemas.microsoft.com/office/drawing/2014/main" id="{B343D876-463F-4681-AFBC-A2FE850F60CC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6" name="円: 塗りつぶしなし 1245">
                  <a:extLst>
                    <a:ext uri="{FF2B5EF4-FFF2-40B4-BE49-F238E27FC236}">
                      <a16:creationId xmlns:a16="http://schemas.microsoft.com/office/drawing/2014/main" id="{35FC121E-9114-470F-9790-95569EBF27A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7" name="円: 塗りつぶしなし 1246">
                  <a:extLst>
                    <a:ext uri="{FF2B5EF4-FFF2-40B4-BE49-F238E27FC236}">
                      <a16:creationId xmlns:a16="http://schemas.microsoft.com/office/drawing/2014/main" id="{4D360DEC-0D8C-42F8-8484-A09F901D6BA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8" name="円: 塗りつぶしなし 1247">
                  <a:extLst>
                    <a:ext uri="{FF2B5EF4-FFF2-40B4-BE49-F238E27FC236}">
                      <a16:creationId xmlns:a16="http://schemas.microsoft.com/office/drawing/2014/main" id="{FE5A2287-D8A9-4F98-A0CC-398E37DAEAA9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9" name="円: 塗りつぶしなし 1248">
                  <a:extLst>
                    <a:ext uri="{FF2B5EF4-FFF2-40B4-BE49-F238E27FC236}">
                      <a16:creationId xmlns:a16="http://schemas.microsoft.com/office/drawing/2014/main" id="{5B6740BB-325A-462D-9B55-80BAA8BD6263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0" name="円: 塗りつぶしなし 1249">
                  <a:extLst>
                    <a:ext uri="{FF2B5EF4-FFF2-40B4-BE49-F238E27FC236}">
                      <a16:creationId xmlns:a16="http://schemas.microsoft.com/office/drawing/2014/main" id="{60058703-B4CB-4F6F-B452-48E46F3FD6B1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1" name="円: 塗りつぶしなし 1250">
                  <a:extLst>
                    <a:ext uri="{FF2B5EF4-FFF2-40B4-BE49-F238E27FC236}">
                      <a16:creationId xmlns:a16="http://schemas.microsoft.com/office/drawing/2014/main" id="{DC0DB8C3-9A6D-4B9B-A3B6-FE11D8FF9C9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2" name="円: 塗りつぶしなし 1251">
                  <a:extLst>
                    <a:ext uri="{FF2B5EF4-FFF2-40B4-BE49-F238E27FC236}">
                      <a16:creationId xmlns:a16="http://schemas.microsoft.com/office/drawing/2014/main" id="{51A401B3-2C86-4921-A6DA-553DD5A6738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3" name="円: 塗りつぶしなし 1252">
                  <a:extLst>
                    <a:ext uri="{FF2B5EF4-FFF2-40B4-BE49-F238E27FC236}">
                      <a16:creationId xmlns:a16="http://schemas.microsoft.com/office/drawing/2014/main" id="{CD9AF3D6-BDA4-4D79-A660-5359F3C53D6A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4" name="円: 塗りつぶしなし 1253">
                  <a:extLst>
                    <a:ext uri="{FF2B5EF4-FFF2-40B4-BE49-F238E27FC236}">
                      <a16:creationId xmlns:a16="http://schemas.microsoft.com/office/drawing/2014/main" id="{31622BDA-784E-42AC-89B3-F578661F95D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5" name="円: 塗りつぶしなし 1254">
                  <a:extLst>
                    <a:ext uri="{FF2B5EF4-FFF2-40B4-BE49-F238E27FC236}">
                      <a16:creationId xmlns:a16="http://schemas.microsoft.com/office/drawing/2014/main" id="{DAD17B76-1975-4437-B4FB-532655294E44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6" name="円: 塗りつぶしなし 1255">
                  <a:extLst>
                    <a:ext uri="{FF2B5EF4-FFF2-40B4-BE49-F238E27FC236}">
                      <a16:creationId xmlns:a16="http://schemas.microsoft.com/office/drawing/2014/main" id="{95D24A2E-5470-4DA0-9F3D-7F2840694976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26" name="グループ化 1225">
                <a:extLst>
                  <a:ext uri="{FF2B5EF4-FFF2-40B4-BE49-F238E27FC236}">
                    <a16:creationId xmlns:a16="http://schemas.microsoft.com/office/drawing/2014/main" id="{B17F24C1-3BA3-48AA-8A96-5A460C01BA05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1ADAA804-3626-4FC5-ABDC-1589683ACC18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星: 12 pt 1232">
                  <a:extLst>
                    <a:ext uri="{FF2B5EF4-FFF2-40B4-BE49-F238E27FC236}">
                      <a16:creationId xmlns:a16="http://schemas.microsoft.com/office/drawing/2014/main" id="{653039CD-3D07-41BA-8C9D-090D00F98735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36F9DA53-9A95-4693-9403-0131431846BA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27" name="グループ化 1226">
                <a:extLst>
                  <a:ext uri="{FF2B5EF4-FFF2-40B4-BE49-F238E27FC236}">
                    <a16:creationId xmlns:a16="http://schemas.microsoft.com/office/drawing/2014/main" id="{E0248EA1-A753-4760-AD32-1AE1E61745D2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228" name="グループ化 1227">
                  <a:extLst>
                    <a:ext uri="{FF2B5EF4-FFF2-40B4-BE49-F238E27FC236}">
                      <a16:creationId xmlns:a16="http://schemas.microsoft.com/office/drawing/2014/main" id="{A76CDB87-FD28-438B-8021-84DA09CD3E37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230" name="フリーフォーム: 図形 1229">
                    <a:extLst>
                      <a:ext uri="{FF2B5EF4-FFF2-40B4-BE49-F238E27FC236}">
                        <a16:creationId xmlns:a16="http://schemas.microsoft.com/office/drawing/2014/main" id="{D4F52813-22CE-44EB-8BF0-DA4DAF1E565C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1" name="楕円 1230">
                    <a:extLst>
                      <a:ext uri="{FF2B5EF4-FFF2-40B4-BE49-F238E27FC236}">
                        <a16:creationId xmlns:a16="http://schemas.microsoft.com/office/drawing/2014/main" id="{DE8C6536-054B-40CD-ABCB-F87F9093DFF6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BE6EC3B6-58B8-4E6C-8E1B-D100402FDDA1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5" name="グループ化 1184">
              <a:extLst>
                <a:ext uri="{FF2B5EF4-FFF2-40B4-BE49-F238E27FC236}">
                  <a16:creationId xmlns:a16="http://schemas.microsoft.com/office/drawing/2014/main" id="{13880B82-5CD1-42B6-8366-B1F981709B73}"/>
                </a:ext>
              </a:extLst>
            </p:cNvPr>
            <p:cNvGrpSpPr/>
            <p:nvPr/>
          </p:nvGrpSpPr>
          <p:grpSpPr>
            <a:xfrm>
              <a:off x="6544935" y="2156649"/>
              <a:ext cx="942137" cy="975182"/>
              <a:chOff x="8987206" y="2777021"/>
              <a:chExt cx="1444580" cy="1495248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03206F3D-6E8F-4565-A29D-972790600842}"/>
                  </a:ext>
                </a:extLst>
              </p:cNvPr>
              <p:cNvGrpSpPr/>
              <p:nvPr/>
            </p:nvGrpSpPr>
            <p:grpSpPr>
              <a:xfrm>
                <a:off x="9007798" y="2895854"/>
                <a:ext cx="1423988" cy="1376415"/>
                <a:chOff x="1984713" y="488130"/>
                <a:chExt cx="1423988" cy="1376415"/>
              </a:xfrm>
            </p:grpSpPr>
            <p:sp>
              <p:nvSpPr>
                <p:cNvPr id="1215" name="楕円 63">
                  <a:extLst>
                    <a:ext uri="{FF2B5EF4-FFF2-40B4-BE49-F238E27FC236}">
                      <a16:creationId xmlns:a16="http://schemas.microsoft.com/office/drawing/2014/main" id="{92650819-3C4B-485A-AB32-34B0F231F47D}"/>
                    </a:ext>
                  </a:extLst>
                </p:cNvPr>
                <p:cNvSpPr/>
                <p:nvPr/>
              </p:nvSpPr>
              <p:spPr>
                <a:xfrm rot="10800000">
                  <a:off x="2433520" y="1400219"/>
                  <a:ext cx="526374" cy="464326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A9B777EE-53C3-43E1-8641-2229436A15E6}"/>
                    </a:ext>
                  </a:extLst>
                </p:cNvPr>
                <p:cNvGrpSpPr/>
                <p:nvPr/>
              </p:nvGrpSpPr>
              <p:grpSpPr>
                <a:xfrm>
                  <a:off x="1984713" y="488130"/>
                  <a:ext cx="1423988" cy="1250985"/>
                  <a:chOff x="2801937" y="419894"/>
                  <a:chExt cx="1423988" cy="1250985"/>
                </a:xfrm>
              </p:grpSpPr>
              <p:sp>
                <p:nvSpPr>
                  <p:cNvPr id="1217" name="楕円 63">
                    <a:extLst>
                      <a:ext uri="{FF2B5EF4-FFF2-40B4-BE49-F238E27FC236}">
                        <a16:creationId xmlns:a16="http://schemas.microsoft.com/office/drawing/2014/main" id="{88565A54-C006-4907-853B-44C9B0CA3608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250985"/>
                  </a:xfrm>
                  <a:custGeom>
                    <a:avLst/>
                    <a:gdLst>
                      <a:gd name="connsiteX0" fmla="*/ 0 w 1423988"/>
                      <a:gd name="connsiteY0" fmla="*/ 500063 h 1000125"/>
                      <a:gd name="connsiteX1" fmla="*/ 711994 w 1423988"/>
                      <a:gd name="connsiteY1" fmla="*/ 0 h 1000125"/>
                      <a:gd name="connsiteX2" fmla="*/ 1423988 w 1423988"/>
                      <a:gd name="connsiteY2" fmla="*/ 500063 h 1000125"/>
                      <a:gd name="connsiteX3" fmla="*/ 711994 w 1423988"/>
                      <a:gd name="connsiteY3" fmla="*/ 1000126 h 1000125"/>
                      <a:gd name="connsiteX4" fmla="*/ 0 w 1423988"/>
                      <a:gd name="connsiteY4" fmla="*/ 500063 h 1000125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216026"/>
                      <a:gd name="connsiteX1" fmla="*/ 711994 w 1423988"/>
                      <a:gd name="connsiteY1" fmla="*/ 0 h 1216026"/>
                      <a:gd name="connsiteX2" fmla="*/ 1423988 w 1423988"/>
                      <a:gd name="connsiteY2" fmla="*/ 500063 h 1216026"/>
                      <a:gd name="connsiteX3" fmla="*/ 711994 w 1423988"/>
                      <a:gd name="connsiteY3" fmla="*/ 1216026 h 1216026"/>
                      <a:gd name="connsiteX4" fmla="*/ 0 w 1423988"/>
                      <a:gd name="connsiteY4" fmla="*/ 500063 h 1216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23988" h="1216026">
                        <a:moveTo>
                          <a:pt x="0" y="500063"/>
                        </a:moveTo>
                        <a:cubicBezTo>
                          <a:pt x="0" y="223886"/>
                          <a:pt x="318771" y="0"/>
                          <a:pt x="711994" y="0"/>
                        </a:cubicBezTo>
                        <a:cubicBezTo>
                          <a:pt x="1105217" y="0"/>
                          <a:pt x="1423988" y="223886"/>
                          <a:pt x="1423988" y="500063"/>
                        </a:cubicBezTo>
                        <a:cubicBezTo>
                          <a:pt x="1423988" y="776240"/>
                          <a:pt x="1105217" y="1216026"/>
                          <a:pt x="711994" y="1216026"/>
                        </a:cubicBezTo>
                        <a:cubicBezTo>
                          <a:pt x="318771" y="1216026"/>
                          <a:pt x="0" y="776240"/>
                          <a:pt x="0" y="50006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000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80000">
                        <a:schemeClr val="accent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楕円 1217">
                    <a:extLst>
                      <a:ext uri="{FF2B5EF4-FFF2-40B4-BE49-F238E27FC236}">
                        <a16:creationId xmlns:a16="http://schemas.microsoft.com/office/drawing/2014/main" id="{595A8EDD-9F3C-4B63-A0AF-9ADF3EF75192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00012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楕円 1218">
                    <a:extLst>
                      <a:ext uri="{FF2B5EF4-FFF2-40B4-BE49-F238E27FC236}">
                        <a16:creationId xmlns:a16="http://schemas.microsoft.com/office/drawing/2014/main" id="{FADCF6D0-FEBC-4BF7-9113-E61FE1B714BB}"/>
                      </a:ext>
                    </a:extLst>
                  </p:cNvPr>
                  <p:cNvSpPr/>
                  <p:nvPr/>
                </p:nvSpPr>
                <p:spPr>
                  <a:xfrm>
                    <a:off x="2827337" y="447675"/>
                    <a:ext cx="1373188" cy="939800"/>
                  </a:xfrm>
                  <a:prstGeom prst="ellipse">
                    <a:avLst/>
                  </a:prstGeom>
                  <a:gradFill flip="none" rotWithShape="1">
                    <a:gsLst>
                      <a:gs pos="20000">
                        <a:schemeClr val="bg1">
                          <a:lumMod val="95000"/>
                        </a:schemeClr>
                      </a:gs>
                      <a:gs pos="50000">
                        <a:schemeClr val="bg1"/>
                      </a:gs>
                      <a:gs pos="80000">
                        <a:schemeClr val="bg1">
                          <a:lumMod val="9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E0A7621E-11B7-4A29-AF20-051E406B6C7E}"/>
                  </a:ext>
                </a:extLst>
              </p:cNvPr>
              <p:cNvGrpSpPr/>
              <p:nvPr/>
            </p:nvGrpSpPr>
            <p:grpSpPr>
              <a:xfrm>
                <a:off x="8987206" y="2777021"/>
                <a:ext cx="1418645" cy="1086414"/>
                <a:chOff x="4384720" y="2777021"/>
                <a:chExt cx="1418645" cy="1086414"/>
              </a:xfrm>
            </p:grpSpPr>
            <p:sp>
              <p:nvSpPr>
                <p:cNvPr id="1194" name="楕円 220">
                  <a:extLst>
                    <a:ext uri="{FF2B5EF4-FFF2-40B4-BE49-F238E27FC236}">
                      <a16:creationId xmlns:a16="http://schemas.microsoft.com/office/drawing/2014/main" id="{38730A72-027E-49A5-88AD-B7B073D5FF94}"/>
                    </a:ext>
                  </a:extLst>
                </p:cNvPr>
                <p:cNvSpPr/>
                <p:nvPr/>
              </p:nvSpPr>
              <p:spPr>
                <a:xfrm>
                  <a:off x="4430177" y="2841085"/>
                  <a:ext cx="1373188" cy="1022350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6211907C-CE2A-41D8-A9B0-C80170E948CF}"/>
                    </a:ext>
                  </a:extLst>
                </p:cNvPr>
                <p:cNvSpPr/>
                <p:nvPr/>
              </p:nvSpPr>
              <p:spPr>
                <a:xfrm>
                  <a:off x="4403532" y="3463346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F6D4384D-CFA5-4CA5-867F-40429C335AF6}"/>
                    </a:ext>
                  </a:extLst>
                </p:cNvPr>
                <p:cNvSpPr/>
                <p:nvPr/>
              </p:nvSpPr>
              <p:spPr>
                <a:xfrm rot="18900000" flipH="1">
                  <a:off x="5634664" y="3025201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3B44851B-69E3-495F-8A31-E6A4E0248F2F}"/>
                    </a:ext>
                  </a:extLst>
                </p:cNvPr>
                <p:cNvSpPr/>
                <p:nvPr/>
              </p:nvSpPr>
              <p:spPr>
                <a:xfrm rot="4196602">
                  <a:off x="4586188" y="3005293"/>
                  <a:ext cx="81804" cy="45719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CFE07EDD-0D8B-466D-9A56-C964A45F50C3}"/>
                    </a:ext>
                  </a:extLst>
                </p:cNvPr>
                <p:cNvSpPr/>
                <p:nvPr/>
              </p:nvSpPr>
              <p:spPr>
                <a:xfrm rot="1800000">
                  <a:off x="4487579" y="3145360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8348F2B8-4E66-4B40-A546-1D9F4962DC89}"/>
                    </a:ext>
                  </a:extLst>
                </p:cNvPr>
                <p:cNvSpPr/>
                <p:nvPr/>
              </p:nvSpPr>
              <p:spPr>
                <a:xfrm rot="18900000" flipH="1">
                  <a:off x="5715660" y="321599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839A61B3-1354-476C-AF1C-01AF46ADE8B0}"/>
                    </a:ext>
                  </a:extLst>
                </p:cNvPr>
                <p:cNvSpPr/>
                <p:nvPr/>
              </p:nvSpPr>
              <p:spPr>
                <a:xfrm rot="2700000">
                  <a:off x="4716058" y="2873413"/>
                  <a:ext cx="125761" cy="134038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5D77B087-AE18-422A-868D-1F123A139F66}"/>
                    </a:ext>
                  </a:extLst>
                </p:cNvPr>
                <p:cNvSpPr/>
                <p:nvPr/>
              </p:nvSpPr>
              <p:spPr>
                <a:xfrm rot="7200000">
                  <a:off x="5651858" y="3297144"/>
                  <a:ext cx="79169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05B0E63A-94AF-4D80-95B7-5CE65F8A305B}"/>
                    </a:ext>
                  </a:extLst>
                </p:cNvPr>
                <p:cNvSpPr/>
                <p:nvPr/>
              </p:nvSpPr>
              <p:spPr>
                <a:xfrm rot="2700000">
                  <a:off x="4408842" y="322581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88F3E7AF-A6E3-4082-B230-4CBC34A89F5E}"/>
                    </a:ext>
                  </a:extLst>
                </p:cNvPr>
                <p:cNvSpPr/>
                <p:nvPr/>
              </p:nvSpPr>
              <p:spPr>
                <a:xfrm rot="5400000">
                  <a:off x="5090501" y="2752899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DB0EFF99-EA40-4B6E-8FFF-32F853548CCB}"/>
                    </a:ext>
                  </a:extLst>
                </p:cNvPr>
                <p:cNvSpPr/>
                <p:nvPr/>
              </p:nvSpPr>
              <p:spPr>
                <a:xfrm rot="6300000">
                  <a:off x="5566083" y="298693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619956AB-0ADF-498D-BC51-09D72047468A}"/>
                    </a:ext>
                  </a:extLst>
                </p:cNvPr>
                <p:cNvSpPr/>
                <p:nvPr/>
              </p:nvSpPr>
              <p:spPr>
                <a:xfrm rot="4500000">
                  <a:off x="4720774" y="31038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66865AB3-47FE-482B-B014-697BE3143D8E}"/>
                    </a:ext>
                  </a:extLst>
                </p:cNvPr>
                <p:cNvSpPr/>
                <p:nvPr/>
              </p:nvSpPr>
              <p:spPr>
                <a:xfrm rot="4500000">
                  <a:off x="4644573" y="33197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E38B5CCF-DACD-4923-B3C1-93E3F2761399}"/>
                    </a:ext>
                  </a:extLst>
                </p:cNvPr>
                <p:cNvSpPr/>
                <p:nvPr/>
              </p:nvSpPr>
              <p:spPr>
                <a:xfrm flipH="1">
                  <a:off x="5108875" y="2992903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22CD9DE5-C93D-44D7-B940-7BBDA99C54F0}"/>
                    </a:ext>
                  </a:extLst>
                </p:cNvPr>
                <p:cNvSpPr/>
                <p:nvPr/>
              </p:nvSpPr>
              <p:spPr>
                <a:xfrm rot="1212245">
                  <a:off x="5340928" y="2862562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FE380058-4C37-4C5E-91D2-9906D50C7A40}"/>
                    </a:ext>
                  </a:extLst>
                </p:cNvPr>
                <p:cNvSpPr/>
                <p:nvPr/>
              </p:nvSpPr>
              <p:spPr>
                <a:xfrm>
                  <a:off x="4703251" y="353284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E71CE533-360E-4563-9189-923D64B556C0}"/>
                    </a:ext>
                  </a:extLst>
                </p:cNvPr>
                <p:cNvSpPr/>
                <p:nvPr/>
              </p:nvSpPr>
              <p:spPr>
                <a:xfrm>
                  <a:off x="5382142" y="344122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59FBCD30-E2AC-4CF7-A05F-5F116DFAAF3C}"/>
                    </a:ext>
                  </a:extLst>
                </p:cNvPr>
                <p:cNvSpPr/>
                <p:nvPr/>
              </p:nvSpPr>
              <p:spPr>
                <a:xfrm>
                  <a:off x="4942425" y="322185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1F80FE58-7418-4236-994B-51605619488D}"/>
                    </a:ext>
                  </a:extLst>
                </p:cNvPr>
                <p:cNvSpPr/>
                <p:nvPr/>
              </p:nvSpPr>
              <p:spPr>
                <a:xfrm rot="6300000">
                  <a:off x="5058212" y="335598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F80CE404-ADAB-41D0-A10D-245BC2C2FFE7}"/>
                    </a:ext>
                  </a:extLst>
                </p:cNvPr>
                <p:cNvSpPr/>
                <p:nvPr/>
              </p:nvSpPr>
              <p:spPr>
                <a:xfrm rot="6300000">
                  <a:off x="5225834" y="357317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80C3B3EE-0220-4E22-A3DB-4921796D6135}"/>
                    </a:ext>
                  </a:extLst>
                </p:cNvPr>
                <p:cNvSpPr/>
                <p:nvPr/>
              </p:nvSpPr>
              <p:spPr>
                <a:xfrm rot="6300000">
                  <a:off x="5391007" y="3137881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2EA92F1A-F20B-4E61-BE75-310E5DF9CEDA}"/>
                </a:ext>
              </a:extLst>
            </p:cNvPr>
            <p:cNvGrpSpPr/>
            <p:nvPr/>
          </p:nvGrpSpPr>
          <p:grpSpPr>
            <a:xfrm>
              <a:off x="7315708" y="2937366"/>
              <a:ext cx="618944" cy="461404"/>
              <a:chOff x="1064159" y="3205836"/>
              <a:chExt cx="1021256" cy="761315"/>
            </a:xfrm>
          </p:grpSpPr>
          <p:sp>
            <p:nvSpPr>
              <p:cNvPr id="1187" name="楕円 1186">
                <a:extLst>
                  <a:ext uri="{FF2B5EF4-FFF2-40B4-BE49-F238E27FC236}">
                    <a16:creationId xmlns:a16="http://schemas.microsoft.com/office/drawing/2014/main" id="{2083DDB5-7420-4B1E-87F3-B9BB89D58B7A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1FD4EE8A-C9D0-4DAD-BF85-076E01BC4916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39102408-8F01-44DD-8172-C86381F1AEA2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30868A42-97CB-49A0-BE6C-8A75B5E4B9A5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E9570662-FA00-4B40-9EA1-C94DE2FADA18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4" name="グループ化 1383">
            <a:extLst>
              <a:ext uri="{FF2B5EF4-FFF2-40B4-BE49-F238E27FC236}">
                <a16:creationId xmlns:a16="http://schemas.microsoft.com/office/drawing/2014/main" id="{971257BA-31EB-405A-AF3E-52CB932983D7}"/>
              </a:ext>
            </a:extLst>
          </p:cNvPr>
          <p:cNvGrpSpPr/>
          <p:nvPr/>
        </p:nvGrpSpPr>
        <p:grpSpPr>
          <a:xfrm>
            <a:off x="3609223" y="3770305"/>
            <a:ext cx="2816949" cy="2637358"/>
            <a:chOff x="666394" y="3770305"/>
            <a:chExt cx="2816949" cy="2637358"/>
          </a:xfrm>
        </p:grpSpPr>
        <p:grpSp>
          <p:nvGrpSpPr>
            <p:cNvPr id="1385" name="グループ化 1384">
              <a:extLst>
                <a:ext uri="{FF2B5EF4-FFF2-40B4-BE49-F238E27FC236}">
                  <a16:creationId xmlns:a16="http://schemas.microsoft.com/office/drawing/2014/main" id="{C14CD4EC-F2A3-47FC-81FF-AB4CA6F165A5}"/>
                </a:ext>
              </a:extLst>
            </p:cNvPr>
            <p:cNvGrpSpPr/>
            <p:nvPr/>
          </p:nvGrpSpPr>
          <p:grpSpPr>
            <a:xfrm>
              <a:off x="1113233" y="3770305"/>
              <a:ext cx="1985132" cy="1508293"/>
              <a:chOff x="146075" y="283097"/>
              <a:chExt cx="3275461" cy="2488678"/>
            </a:xfrm>
          </p:grpSpPr>
          <p:grpSp>
            <p:nvGrpSpPr>
              <p:cNvPr id="1502" name="グループ化 1501">
                <a:extLst>
                  <a:ext uri="{FF2B5EF4-FFF2-40B4-BE49-F238E27FC236}">
                    <a16:creationId xmlns:a16="http://schemas.microsoft.com/office/drawing/2014/main" id="{9A2A3873-90C3-4AD7-AD54-58648D577FAE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1620" name="楕円 3">
                  <a:extLst>
                    <a:ext uri="{FF2B5EF4-FFF2-40B4-BE49-F238E27FC236}">
                      <a16:creationId xmlns:a16="http://schemas.microsoft.com/office/drawing/2014/main" id="{C0F8BCE0-82C7-46B6-A621-72C32326F8B5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楕円 3">
                  <a:extLst>
                    <a:ext uri="{FF2B5EF4-FFF2-40B4-BE49-F238E27FC236}">
                      <a16:creationId xmlns:a16="http://schemas.microsoft.com/office/drawing/2014/main" id="{CFF90D42-4462-4097-A631-D18C556B9662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楕円 1621">
                  <a:extLst>
                    <a:ext uri="{FF2B5EF4-FFF2-40B4-BE49-F238E27FC236}">
                      <a16:creationId xmlns:a16="http://schemas.microsoft.com/office/drawing/2014/main" id="{A879A982-88DF-4CAE-93D9-9D6121EFF88B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フリーフォーム: 図形 1622">
                  <a:extLst>
                    <a:ext uri="{FF2B5EF4-FFF2-40B4-BE49-F238E27FC236}">
                      <a16:creationId xmlns:a16="http://schemas.microsoft.com/office/drawing/2014/main" id="{4F5685D5-4946-420A-AFEE-91A4C22D657E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624" name="グループ化 1623">
                  <a:extLst>
                    <a:ext uri="{FF2B5EF4-FFF2-40B4-BE49-F238E27FC236}">
                      <a16:creationId xmlns:a16="http://schemas.microsoft.com/office/drawing/2014/main" id="{A635CF8F-76FD-4527-BE36-51730C930054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1626" name="フリーフォーム: 図形 1625">
                    <a:extLst>
                      <a:ext uri="{FF2B5EF4-FFF2-40B4-BE49-F238E27FC236}">
                        <a16:creationId xmlns:a16="http://schemas.microsoft.com/office/drawing/2014/main" id="{A95256AD-3B8C-4073-96D3-C701A83A50C0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627" name="フリーフォーム: 図形 1626">
                    <a:extLst>
                      <a:ext uri="{FF2B5EF4-FFF2-40B4-BE49-F238E27FC236}">
                        <a16:creationId xmlns:a16="http://schemas.microsoft.com/office/drawing/2014/main" id="{B43E3FCD-F8AB-4ABB-85CE-5FAFE9342C8F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628" name="フリーフォーム: 図形 1627">
                    <a:extLst>
                      <a:ext uri="{FF2B5EF4-FFF2-40B4-BE49-F238E27FC236}">
                        <a16:creationId xmlns:a16="http://schemas.microsoft.com/office/drawing/2014/main" id="{66C5FD75-0E3D-4473-8FEC-DE107670C246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1629" name="グループ化 1628">
                    <a:extLst>
                      <a:ext uri="{FF2B5EF4-FFF2-40B4-BE49-F238E27FC236}">
                        <a16:creationId xmlns:a16="http://schemas.microsoft.com/office/drawing/2014/main" id="{C5B912AE-2B42-4EAE-9BB5-860CDEFC2B9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1630" name="フリーフォーム: 図形 1629">
                      <a:extLst>
                        <a:ext uri="{FF2B5EF4-FFF2-40B4-BE49-F238E27FC236}">
                          <a16:creationId xmlns:a16="http://schemas.microsoft.com/office/drawing/2014/main" id="{1627A739-4DFE-4777-A08D-187A8237D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1631" name="フリーフォーム: 図形 1630">
                      <a:extLst>
                        <a:ext uri="{FF2B5EF4-FFF2-40B4-BE49-F238E27FC236}">
                          <a16:creationId xmlns:a16="http://schemas.microsoft.com/office/drawing/2014/main" id="{258C0CB9-E229-4A0D-8169-F974D22B8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1625" name="フリーフォーム: 図形 1624">
                  <a:extLst>
                    <a:ext uri="{FF2B5EF4-FFF2-40B4-BE49-F238E27FC236}">
                      <a16:creationId xmlns:a16="http://schemas.microsoft.com/office/drawing/2014/main" id="{8FE61027-5414-4D25-9941-254D85BA9A5E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D492BB03-C880-4E0A-A9E0-0E614AE647C3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1578" name="グループ化 1577">
                  <a:extLst>
                    <a:ext uri="{FF2B5EF4-FFF2-40B4-BE49-F238E27FC236}">
                      <a16:creationId xmlns:a16="http://schemas.microsoft.com/office/drawing/2014/main" id="{ADEE36BB-BECF-49A8-B28E-A90D3515D9E5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1600" name="円: 塗りつぶしなし 1599">
                    <a:extLst>
                      <a:ext uri="{FF2B5EF4-FFF2-40B4-BE49-F238E27FC236}">
                        <a16:creationId xmlns:a16="http://schemas.microsoft.com/office/drawing/2014/main" id="{E0D3B47F-FB2D-49E5-99E1-6A125D9115EB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円: 塗りつぶしなし 1600">
                    <a:extLst>
                      <a:ext uri="{FF2B5EF4-FFF2-40B4-BE49-F238E27FC236}">
                        <a16:creationId xmlns:a16="http://schemas.microsoft.com/office/drawing/2014/main" id="{5CD79B68-262B-491C-BFBF-D29DB5C3EA3F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円: 塗りつぶしなし 1601">
                    <a:extLst>
                      <a:ext uri="{FF2B5EF4-FFF2-40B4-BE49-F238E27FC236}">
                        <a16:creationId xmlns:a16="http://schemas.microsoft.com/office/drawing/2014/main" id="{03D9CEDF-3DB9-49E1-81DF-6F3911ABD320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円: 塗りつぶしなし 1602">
                    <a:extLst>
                      <a:ext uri="{FF2B5EF4-FFF2-40B4-BE49-F238E27FC236}">
                        <a16:creationId xmlns:a16="http://schemas.microsoft.com/office/drawing/2014/main" id="{3ECFD8BA-A05C-4FB2-BCBB-AADA4C50685A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円: 塗りつぶしなし 1603">
                    <a:extLst>
                      <a:ext uri="{FF2B5EF4-FFF2-40B4-BE49-F238E27FC236}">
                        <a16:creationId xmlns:a16="http://schemas.microsoft.com/office/drawing/2014/main" id="{7890F342-E8A6-4969-8CE7-7A46BDCD3DEF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円: 塗りつぶしなし 1604">
                    <a:extLst>
                      <a:ext uri="{FF2B5EF4-FFF2-40B4-BE49-F238E27FC236}">
                        <a16:creationId xmlns:a16="http://schemas.microsoft.com/office/drawing/2014/main" id="{D7F6E94E-06E9-4C32-B79D-5D5BC654B992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円: 塗りつぶしなし 1605">
                    <a:extLst>
                      <a:ext uri="{FF2B5EF4-FFF2-40B4-BE49-F238E27FC236}">
                        <a16:creationId xmlns:a16="http://schemas.microsoft.com/office/drawing/2014/main" id="{9E31A10A-C1B0-4E78-BC54-55BF1DE65A17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円: 塗りつぶしなし 1606">
                    <a:extLst>
                      <a:ext uri="{FF2B5EF4-FFF2-40B4-BE49-F238E27FC236}">
                        <a16:creationId xmlns:a16="http://schemas.microsoft.com/office/drawing/2014/main" id="{05E0B9CF-1E48-4329-827C-C5523D58F5E8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8" name="円: 塗りつぶしなし 1607">
                    <a:extLst>
                      <a:ext uri="{FF2B5EF4-FFF2-40B4-BE49-F238E27FC236}">
                        <a16:creationId xmlns:a16="http://schemas.microsoft.com/office/drawing/2014/main" id="{48E9A1C6-5805-4164-ABE0-07E6703B78EF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9" name="円: 塗りつぶしなし 1608">
                    <a:extLst>
                      <a:ext uri="{FF2B5EF4-FFF2-40B4-BE49-F238E27FC236}">
                        <a16:creationId xmlns:a16="http://schemas.microsoft.com/office/drawing/2014/main" id="{EE203F3A-5A97-4105-B0B9-7C1C46E8FDA6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0" name="円: 塗りつぶしなし 1609">
                    <a:extLst>
                      <a:ext uri="{FF2B5EF4-FFF2-40B4-BE49-F238E27FC236}">
                        <a16:creationId xmlns:a16="http://schemas.microsoft.com/office/drawing/2014/main" id="{CFC906CA-D665-4D8F-A2F7-6CBABA46988C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1" name="円: 塗りつぶしなし 1610">
                    <a:extLst>
                      <a:ext uri="{FF2B5EF4-FFF2-40B4-BE49-F238E27FC236}">
                        <a16:creationId xmlns:a16="http://schemas.microsoft.com/office/drawing/2014/main" id="{396DE6B6-CECD-4A3C-9C64-CD66E67B5A80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円: 塗りつぶしなし 1611">
                    <a:extLst>
                      <a:ext uri="{FF2B5EF4-FFF2-40B4-BE49-F238E27FC236}">
                        <a16:creationId xmlns:a16="http://schemas.microsoft.com/office/drawing/2014/main" id="{908E3499-82C7-4C6D-9BDF-7C7754E26E71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3" name="円: 塗りつぶしなし 1612">
                    <a:extLst>
                      <a:ext uri="{FF2B5EF4-FFF2-40B4-BE49-F238E27FC236}">
                        <a16:creationId xmlns:a16="http://schemas.microsoft.com/office/drawing/2014/main" id="{0E336349-E9F4-4348-B703-D4C90224A438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4" name="円: 塗りつぶしなし 1613">
                    <a:extLst>
                      <a:ext uri="{FF2B5EF4-FFF2-40B4-BE49-F238E27FC236}">
                        <a16:creationId xmlns:a16="http://schemas.microsoft.com/office/drawing/2014/main" id="{987E93F2-C343-4F87-AE19-523FAAF13A42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5" name="円: 塗りつぶしなし 1614">
                    <a:extLst>
                      <a:ext uri="{FF2B5EF4-FFF2-40B4-BE49-F238E27FC236}">
                        <a16:creationId xmlns:a16="http://schemas.microsoft.com/office/drawing/2014/main" id="{C7ABF4D2-36E6-47EA-A42D-1FBDD2E12F05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6" name="円: 塗りつぶしなし 1615">
                    <a:extLst>
                      <a:ext uri="{FF2B5EF4-FFF2-40B4-BE49-F238E27FC236}">
                        <a16:creationId xmlns:a16="http://schemas.microsoft.com/office/drawing/2014/main" id="{0C56CBEA-31B1-40A2-98AA-2187B51BD1C4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7" name="円: 塗りつぶしなし 1616">
                    <a:extLst>
                      <a:ext uri="{FF2B5EF4-FFF2-40B4-BE49-F238E27FC236}">
                        <a16:creationId xmlns:a16="http://schemas.microsoft.com/office/drawing/2014/main" id="{3D35D2FF-F1A7-4840-901A-20EFE75F0541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18" name="円: 塗りつぶしなし 1617">
                    <a:extLst>
                      <a:ext uri="{FF2B5EF4-FFF2-40B4-BE49-F238E27FC236}">
                        <a16:creationId xmlns:a16="http://schemas.microsoft.com/office/drawing/2014/main" id="{DDAFC576-7E0B-4B1A-BC3D-B724D3FAFAA4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9" name="円: 塗りつぶしなし 1618">
                    <a:extLst>
                      <a:ext uri="{FF2B5EF4-FFF2-40B4-BE49-F238E27FC236}">
                        <a16:creationId xmlns:a16="http://schemas.microsoft.com/office/drawing/2014/main" id="{672A0CF7-C7FA-4246-B03A-8B44452317AF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9" name="グループ化 1578">
                  <a:extLst>
                    <a:ext uri="{FF2B5EF4-FFF2-40B4-BE49-F238E27FC236}">
                      <a16:creationId xmlns:a16="http://schemas.microsoft.com/office/drawing/2014/main" id="{2CB613D3-78F0-47FF-96A9-2323DA05646E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1580" name="円: 塗りつぶしなし 1579">
                    <a:extLst>
                      <a:ext uri="{FF2B5EF4-FFF2-40B4-BE49-F238E27FC236}">
                        <a16:creationId xmlns:a16="http://schemas.microsoft.com/office/drawing/2014/main" id="{49A459B5-D36B-40E5-AB09-58EDAA01FD36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1" name="円: 塗りつぶしなし 1580">
                    <a:extLst>
                      <a:ext uri="{FF2B5EF4-FFF2-40B4-BE49-F238E27FC236}">
                        <a16:creationId xmlns:a16="http://schemas.microsoft.com/office/drawing/2014/main" id="{4249D1CA-3F1C-47BF-A889-8B416071AA6A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2" name="円: 塗りつぶしなし 1581">
                    <a:extLst>
                      <a:ext uri="{FF2B5EF4-FFF2-40B4-BE49-F238E27FC236}">
                        <a16:creationId xmlns:a16="http://schemas.microsoft.com/office/drawing/2014/main" id="{78CA62D8-AACB-46A4-8A67-E095D8AFB907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3" name="円: 塗りつぶしなし 1582">
                    <a:extLst>
                      <a:ext uri="{FF2B5EF4-FFF2-40B4-BE49-F238E27FC236}">
                        <a16:creationId xmlns:a16="http://schemas.microsoft.com/office/drawing/2014/main" id="{1F0B01F1-17C2-4885-B8DC-58AF71A2B85C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4" name="円: 塗りつぶしなし 1583">
                    <a:extLst>
                      <a:ext uri="{FF2B5EF4-FFF2-40B4-BE49-F238E27FC236}">
                        <a16:creationId xmlns:a16="http://schemas.microsoft.com/office/drawing/2014/main" id="{45EF9068-3119-4987-B95E-DB80F71A3738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5" name="円: 塗りつぶしなし 1584">
                    <a:extLst>
                      <a:ext uri="{FF2B5EF4-FFF2-40B4-BE49-F238E27FC236}">
                        <a16:creationId xmlns:a16="http://schemas.microsoft.com/office/drawing/2014/main" id="{69DA2850-08BB-4E2B-935D-516AC478D6A3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6" name="円: 塗りつぶしなし 1585">
                    <a:extLst>
                      <a:ext uri="{FF2B5EF4-FFF2-40B4-BE49-F238E27FC236}">
                        <a16:creationId xmlns:a16="http://schemas.microsoft.com/office/drawing/2014/main" id="{4E42AD18-F731-4D11-80C3-6E05A37D89A2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7" name="円: 塗りつぶしなし 1586">
                    <a:extLst>
                      <a:ext uri="{FF2B5EF4-FFF2-40B4-BE49-F238E27FC236}">
                        <a16:creationId xmlns:a16="http://schemas.microsoft.com/office/drawing/2014/main" id="{C5B33966-86E1-4B1E-87EB-10756DD08860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8" name="円: 塗りつぶしなし 1587">
                    <a:extLst>
                      <a:ext uri="{FF2B5EF4-FFF2-40B4-BE49-F238E27FC236}">
                        <a16:creationId xmlns:a16="http://schemas.microsoft.com/office/drawing/2014/main" id="{9F2B0A3F-8B5C-4E77-9EB4-73DDD84F4731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9" name="円: 塗りつぶしなし 1588">
                    <a:extLst>
                      <a:ext uri="{FF2B5EF4-FFF2-40B4-BE49-F238E27FC236}">
                        <a16:creationId xmlns:a16="http://schemas.microsoft.com/office/drawing/2014/main" id="{6936AB38-5664-403E-B63B-2851D3269CD1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0" name="円: 塗りつぶしなし 1589">
                    <a:extLst>
                      <a:ext uri="{FF2B5EF4-FFF2-40B4-BE49-F238E27FC236}">
                        <a16:creationId xmlns:a16="http://schemas.microsoft.com/office/drawing/2014/main" id="{3759927C-B476-402A-AAB5-C25D7BD4F45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1" name="円: 塗りつぶしなし 1590">
                    <a:extLst>
                      <a:ext uri="{FF2B5EF4-FFF2-40B4-BE49-F238E27FC236}">
                        <a16:creationId xmlns:a16="http://schemas.microsoft.com/office/drawing/2014/main" id="{C897D5F0-250B-4D20-9B70-AF6AEEB04542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2" name="円: 塗りつぶしなし 1591">
                    <a:extLst>
                      <a:ext uri="{FF2B5EF4-FFF2-40B4-BE49-F238E27FC236}">
                        <a16:creationId xmlns:a16="http://schemas.microsoft.com/office/drawing/2014/main" id="{1F748F93-4879-47A5-9AAE-15BB283AB71C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3" name="円: 塗りつぶしなし 1592">
                    <a:extLst>
                      <a:ext uri="{FF2B5EF4-FFF2-40B4-BE49-F238E27FC236}">
                        <a16:creationId xmlns:a16="http://schemas.microsoft.com/office/drawing/2014/main" id="{1DE8705D-AF50-4D2E-888D-2E9C63EB63A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4" name="円: 塗りつぶしなし 1593">
                    <a:extLst>
                      <a:ext uri="{FF2B5EF4-FFF2-40B4-BE49-F238E27FC236}">
                        <a16:creationId xmlns:a16="http://schemas.microsoft.com/office/drawing/2014/main" id="{0B008313-B80F-4649-BBCB-5FD974EC4BE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5" name="円: 塗りつぶしなし 1594">
                    <a:extLst>
                      <a:ext uri="{FF2B5EF4-FFF2-40B4-BE49-F238E27FC236}">
                        <a16:creationId xmlns:a16="http://schemas.microsoft.com/office/drawing/2014/main" id="{8DDA0852-E9F6-4B7D-B764-147422E76AA3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6" name="円: 塗りつぶしなし 1595">
                    <a:extLst>
                      <a:ext uri="{FF2B5EF4-FFF2-40B4-BE49-F238E27FC236}">
                        <a16:creationId xmlns:a16="http://schemas.microsoft.com/office/drawing/2014/main" id="{E39588D1-2EA8-45ED-97D5-A82C4E6541B8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7" name="円: 塗りつぶしなし 1596">
                    <a:extLst>
                      <a:ext uri="{FF2B5EF4-FFF2-40B4-BE49-F238E27FC236}">
                        <a16:creationId xmlns:a16="http://schemas.microsoft.com/office/drawing/2014/main" id="{4B9153C5-BF84-4E5E-A955-6AC5E64C7258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8" name="円: 塗りつぶしなし 1597">
                    <a:extLst>
                      <a:ext uri="{FF2B5EF4-FFF2-40B4-BE49-F238E27FC236}">
                        <a16:creationId xmlns:a16="http://schemas.microsoft.com/office/drawing/2014/main" id="{B5CD34D4-3F01-4B25-8FC7-DEF6101FCDFB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9" name="円: 塗りつぶしなし 1598">
                    <a:extLst>
                      <a:ext uri="{FF2B5EF4-FFF2-40B4-BE49-F238E27FC236}">
                        <a16:creationId xmlns:a16="http://schemas.microsoft.com/office/drawing/2014/main" id="{0010CC04-8D75-4C5E-A7F7-0F5380457C9C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4" name="グループ化 1503">
                <a:extLst>
                  <a:ext uri="{FF2B5EF4-FFF2-40B4-BE49-F238E27FC236}">
                    <a16:creationId xmlns:a16="http://schemas.microsoft.com/office/drawing/2014/main" id="{BD41398F-A0FA-4B45-B9AB-72901939C058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6B94E5D1-3488-45ED-99FB-B88BDE54DE43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楕円 1569">
                  <a:extLst>
                    <a:ext uri="{FF2B5EF4-FFF2-40B4-BE49-F238E27FC236}">
                      <a16:creationId xmlns:a16="http://schemas.microsoft.com/office/drawing/2014/main" id="{C6CC5642-C825-405F-9221-D8E3A4F10E9F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楕円 1570">
                  <a:extLst>
                    <a:ext uri="{FF2B5EF4-FFF2-40B4-BE49-F238E27FC236}">
                      <a16:creationId xmlns:a16="http://schemas.microsoft.com/office/drawing/2014/main" id="{3A26D8DF-F089-4EB8-BE16-BBD2BE552D98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楕円 1571">
                  <a:extLst>
                    <a:ext uri="{FF2B5EF4-FFF2-40B4-BE49-F238E27FC236}">
                      <a16:creationId xmlns:a16="http://schemas.microsoft.com/office/drawing/2014/main" id="{BF7D36D1-EFF4-4F2C-A2CC-DC6F6FB60B80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3" name="楕円 1572">
                  <a:extLst>
                    <a:ext uri="{FF2B5EF4-FFF2-40B4-BE49-F238E27FC236}">
                      <a16:creationId xmlns:a16="http://schemas.microsoft.com/office/drawing/2014/main" id="{5BBCFA53-85AC-41B5-A797-CB2E9FB08997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楕円 1573">
                  <a:extLst>
                    <a:ext uri="{FF2B5EF4-FFF2-40B4-BE49-F238E27FC236}">
                      <a16:creationId xmlns:a16="http://schemas.microsoft.com/office/drawing/2014/main" id="{6A0F65C6-3FD4-4E54-922F-1F3FF02C28DF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楕円 1574">
                  <a:extLst>
                    <a:ext uri="{FF2B5EF4-FFF2-40B4-BE49-F238E27FC236}">
                      <a16:creationId xmlns:a16="http://schemas.microsoft.com/office/drawing/2014/main" id="{361F2AF4-CCC9-4AF4-A4EC-E6682BB5C2E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楕円 1575">
                  <a:extLst>
                    <a:ext uri="{FF2B5EF4-FFF2-40B4-BE49-F238E27FC236}">
                      <a16:creationId xmlns:a16="http://schemas.microsoft.com/office/drawing/2014/main" id="{57C69018-F3CD-4A6B-8257-AF94F7973144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楕円 1576">
                  <a:extLst>
                    <a:ext uri="{FF2B5EF4-FFF2-40B4-BE49-F238E27FC236}">
                      <a16:creationId xmlns:a16="http://schemas.microsoft.com/office/drawing/2014/main" id="{FDF6BD1E-F67F-48C9-8964-F73D98309A5D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B1104D1A-F323-42F0-A4F8-EEE46722D4F1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548" name="グループ化 1547">
                  <a:extLst>
                    <a:ext uri="{FF2B5EF4-FFF2-40B4-BE49-F238E27FC236}">
                      <a16:creationId xmlns:a16="http://schemas.microsoft.com/office/drawing/2014/main" id="{36669C31-7D7C-4188-8546-6B21CFDFAB0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7" name="フリーフォーム: 図形 1566">
                    <a:extLst>
                      <a:ext uri="{FF2B5EF4-FFF2-40B4-BE49-F238E27FC236}">
                        <a16:creationId xmlns:a16="http://schemas.microsoft.com/office/drawing/2014/main" id="{46EC12C5-FCFF-4F7E-AB31-C1BC29CA219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8" name="波線 1567">
                    <a:extLst>
                      <a:ext uri="{FF2B5EF4-FFF2-40B4-BE49-F238E27FC236}">
                        <a16:creationId xmlns:a16="http://schemas.microsoft.com/office/drawing/2014/main" id="{BB3D1EE0-615A-48BD-822B-F3C4BA4979C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49" name="グループ化 1548">
                  <a:extLst>
                    <a:ext uri="{FF2B5EF4-FFF2-40B4-BE49-F238E27FC236}">
                      <a16:creationId xmlns:a16="http://schemas.microsoft.com/office/drawing/2014/main" id="{15D6DDD2-0B9C-44AB-9B0E-35D61883F386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5" name="フリーフォーム: 図形 1564">
                    <a:extLst>
                      <a:ext uri="{FF2B5EF4-FFF2-40B4-BE49-F238E27FC236}">
                        <a16:creationId xmlns:a16="http://schemas.microsoft.com/office/drawing/2014/main" id="{E17C51A7-4881-40AC-AA39-B3500DFF48A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6" name="波線 1565">
                    <a:extLst>
                      <a:ext uri="{FF2B5EF4-FFF2-40B4-BE49-F238E27FC236}">
                        <a16:creationId xmlns:a16="http://schemas.microsoft.com/office/drawing/2014/main" id="{CDFCC5A5-59B1-4857-B31E-29B51F205CF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0" name="グループ化 1549">
                  <a:extLst>
                    <a:ext uri="{FF2B5EF4-FFF2-40B4-BE49-F238E27FC236}">
                      <a16:creationId xmlns:a16="http://schemas.microsoft.com/office/drawing/2014/main" id="{1232896C-8DA0-4616-9CDA-B5643CAE1AF4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3" name="フリーフォーム: 図形 1562">
                    <a:extLst>
                      <a:ext uri="{FF2B5EF4-FFF2-40B4-BE49-F238E27FC236}">
                        <a16:creationId xmlns:a16="http://schemas.microsoft.com/office/drawing/2014/main" id="{7B79E494-9EFF-41A1-9342-0BE0E778FDC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4" name="波線 1563">
                    <a:extLst>
                      <a:ext uri="{FF2B5EF4-FFF2-40B4-BE49-F238E27FC236}">
                        <a16:creationId xmlns:a16="http://schemas.microsoft.com/office/drawing/2014/main" id="{09FC6A18-383C-497E-93F2-0C972C7260A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1" name="グループ化 1550">
                  <a:extLst>
                    <a:ext uri="{FF2B5EF4-FFF2-40B4-BE49-F238E27FC236}">
                      <a16:creationId xmlns:a16="http://schemas.microsoft.com/office/drawing/2014/main" id="{30F65AB7-19C3-48E4-82CA-772FA9151355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1" name="フリーフォーム: 図形 1560">
                    <a:extLst>
                      <a:ext uri="{FF2B5EF4-FFF2-40B4-BE49-F238E27FC236}">
                        <a16:creationId xmlns:a16="http://schemas.microsoft.com/office/drawing/2014/main" id="{A445844A-F2E4-4887-AB17-9D630A4DA89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波線 1561">
                    <a:extLst>
                      <a:ext uri="{FF2B5EF4-FFF2-40B4-BE49-F238E27FC236}">
                        <a16:creationId xmlns:a16="http://schemas.microsoft.com/office/drawing/2014/main" id="{B000E396-0333-4156-8610-7783EEAFEE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2" name="グループ化 1551">
                  <a:extLst>
                    <a:ext uri="{FF2B5EF4-FFF2-40B4-BE49-F238E27FC236}">
                      <a16:creationId xmlns:a16="http://schemas.microsoft.com/office/drawing/2014/main" id="{9C064A28-4E2F-4552-A444-94F563D670FB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9" name="フリーフォーム: 図形 1558">
                    <a:extLst>
                      <a:ext uri="{FF2B5EF4-FFF2-40B4-BE49-F238E27FC236}">
                        <a16:creationId xmlns:a16="http://schemas.microsoft.com/office/drawing/2014/main" id="{4D8BD6BD-D495-4AB7-88AA-7C14228194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0" name="波線 1559">
                    <a:extLst>
                      <a:ext uri="{FF2B5EF4-FFF2-40B4-BE49-F238E27FC236}">
                        <a16:creationId xmlns:a16="http://schemas.microsoft.com/office/drawing/2014/main" id="{C69D92CB-6179-488B-A81E-321C70D6C37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3" name="グループ化 1552">
                  <a:extLst>
                    <a:ext uri="{FF2B5EF4-FFF2-40B4-BE49-F238E27FC236}">
                      <a16:creationId xmlns:a16="http://schemas.microsoft.com/office/drawing/2014/main" id="{3F1F04D3-750B-4AE3-BDF8-D47C1E2D4F2C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7" name="フリーフォーム: 図形 1556">
                    <a:extLst>
                      <a:ext uri="{FF2B5EF4-FFF2-40B4-BE49-F238E27FC236}">
                        <a16:creationId xmlns:a16="http://schemas.microsoft.com/office/drawing/2014/main" id="{2D3F0400-07DC-456A-9C73-FDB11EC292A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波線 1557">
                    <a:extLst>
                      <a:ext uri="{FF2B5EF4-FFF2-40B4-BE49-F238E27FC236}">
                        <a16:creationId xmlns:a16="http://schemas.microsoft.com/office/drawing/2014/main" id="{654E9231-E269-486A-8EC4-6EA4C2F3BDB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4" name="グループ化 1553">
                  <a:extLst>
                    <a:ext uri="{FF2B5EF4-FFF2-40B4-BE49-F238E27FC236}">
                      <a16:creationId xmlns:a16="http://schemas.microsoft.com/office/drawing/2014/main" id="{1A0E4F0B-48F0-4793-8A2C-6276ED171C65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5" name="フリーフォーム: 図形 1554">
                    <a:extLst>
                      <a:ext uri="{FF2B5EF4-FFF2-40B4-BE49-F238E27FC236}">
                        <a16:creationId xmlns:a16="http://schemas.microsoft.com/office/drawing/2014/main" id="{FC214122-8155-4B2A-AA0C-2A3A0674C97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6" name="波線 1555">
                    <a:extLst>
                      <a:ext uri="{FF2B5EF4-FFF2-40B4-BE49-F238E27FC236}">
                        <a16:creationId xmlns:a16="http://schemas.microsoft.com/office/drawing/2014/main" id="{088C1428-BFB7-4AEB-851B-CC04595628D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4EA4B56D-470C-4573-9BB5-FE3ED556CED4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79710E5B-6CDD-4406-AFBB-DE79E06F22F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楕円 1539">
                  <a:extLst>
                    <a:ext uri="{FF2B5EF4-FFF2-40B4-BE49-F238E27FC236}">
                      <a16:creationId xmlns:a16="http://schemas.microsoft.com/office/drawing/2014/main" id="{5099E725-9DA1-4214-A93E-3F755383D81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楕円 1540">
                  <a:extLst>
                    <a:ext uri="{FF2B5EF4-FFF2-40B4-BE49-F238E27FC236}">
                      <a16:creationId xmlns:a16="http://schemas.microsoft.com/office/drawing/2014/main" id="{0A44B460-D8A4-426F-A637-AF335B824C61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楕円 1541">
                  <a:extLst>
                    <a:ext uri="{FF2B5EF4-FFF2-40B4-BE49-F238E27FC236}">
                      <a16:creationId xmlns:a16="http://schemas.microsoft.com/office/drawing/2014/main" id="{0604BDF8-EEB2-410F-AA76-67267A5E7C1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43" name="楕円 1542">
                  <a:extLst>
                    <a:ext uri="{FF2B5EF4-FFF2-40B4-BE49-F238E27FC236}">
                      <a16:creationId xmlns:a16="http://schemas.microsoft.com/office/drawing/2014/main" id="{1D8CAFEC-A11A-4DEC-9B28-1038CD41FEFC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楕円 1543">
                  <a:extLst>
                    <a:ext uri="{FF2B5EF4-FFF2-40B4-BE49-F238E27FC236}">
                      <a16:creationId xmlns:a16="http://schemas.microsoft.com/office/drawing/2014/main" id="{EE689313-A225-4CB1-A809-68AB5D02E3C0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楕円 1544">
                  <a:extLst>
                    <a:ext uri="{FF2B5EF4-FFF2-40B4-BE49-F238E27FC236}">
                      <a16:creationId xmlns:a16="http://schemas.microsoft.com/office/drawing/2014/main" id="{39951F3C-194F-4586-95DB-A5EA75F6A062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楕円 1545">
                  <a:extLst>
                    <a:ext uri="{FF2B5EF4-FFF2-40B4-BE49-F238E27FC236}">
                      <a16:creationId xmlns:a16="http://schemas.microsoft.com/office/drawing/2014/main" id="{7120D558-6D88-42B1-AD99-19B3FC9B9E5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楕円 1546">
                  <a:extLst>
                    <a:ext uri="{FF2B5EF4-FFF2-40B4-BE49-F238E27FC236}">
                      <a16:creationId xmlns:a16="http://schemas.microsoft.com/office/drawing/2014/main" id="{7E3B5450-AE1F-4BAB-8D93-EE9BF0BCCB51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7" name="グループ化 1506">
                <a:extLst>
                  <a:ext uri="{FF2B5EF4-FFF2-40B4-BE49-F238E27FC236}">
                    <a16:creationId xmlns:a16="http://schemas.microsoft.com/office/drawing/2014/main" id="{24809821-F4A6-4D3A-B5F3-73014EE2DCDB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517" name="円: 塗りつぶしなし 1516">
                  <a:extLst>
                    <a:ext uri="{FF2B5EF4-FFF2-40B4-BE49-F238E27FC236}">
                      <a16:creationId xmlns:a16="http://schemas.microsoft.com/office/drawing/2014/main" id="{57B3EE6C-9861-4CD1-86A3-D1E30E08D730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8" name="円: 塗りつぶしなし 1517">
                  <a:extLst>
                    <a:ext uri="{FF2B5EF4-FFF2-40B4-BE49-F238E27FC236}">
                      <a16:creationId xmlns:a16="http://schemas.microsoft.com/office/drawing/2014/main" id="{DDEF63DD-B687-4013-82ED-00BD0C7AE5AE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9" name="円: 塗りつぶしなし 1518">
                  <a:extLst>
                    <a:ext uri="{FF2B5EF4-FFF2-40B4-BE49-F238E27FC236}">
                      <a16:creationId xmlns:a16="http://schemas.microsoft.com/office/drawing/2014/main" id="{B9D07486-7238-4B20-B270-CD71355FD652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0" name="円: 塗りつぶしなし 1519">
                  <a:extLst>
                    <a:ext uri="{FF2B5EF4-FFF2-40B4-BE49-F238E27FC236}">
                      <a16:creationId xmlns:a16="http://schemas.microsoft.com/office/drawing/2014/main" id="{DC40A32D-2E29-44FD-AFB5-F7487C4C01D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1" name="円: 塗りつぶしなし 1520">
                  <a:extLst>
                    <a:ext uri="{FF2B5EF4-FFF2-40B4-BE49-F238E27FC236}">
                      <a16:creationId xmlns:a16="http://schemas.microsoft.com/office/drawing/2014/main" id="{0EF58156-1FD3-409D-92DC-C7D1B15805B7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2" name="円: 塗りつぶしなし 1521">
                  <a:extLst>
                    <a:ext uri="{FF2B5EF4-FFF2-40B4-BE49-F238E27FC236}">
                      <a16:creationId xmlns:a16="http://schemas.microsoft.com/office/drawing/2014/main" id="{5B41FB3F-97B1-4811-9413-08892F5F05A5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3" name="円: 塗りつぶしなし 1522">
                  <a:extLst>
                    <a:ext uri="{FF2B5EF4-FFF2-40B4-BE49-F238E27FC236}">
                      <a16:creationId xmlns:a16="http://schemas.microsoft.com/office/drawing/2014/main" id="{D8EC202D-C3D2-4B6C-A82D-2EAF53FFA058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4" name="円: 塗りつぶしなし 1523">
                  <a:extLst>
                    <a:ext uri="{FF2B5EF4-FFF2-40B4-BE49-F238E27FC236}">
                      <a16:creationId xmlns:a16="http://schemas.microsoft.com/office/drawing/2014/main" id="{40B944E5-17C1-4E2A-8F65-28E5BF15F70C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5" name="円: 塗りつぶしなし 1524">
                  <a:extLst>
                    <a:ext uri="{FF2B5EF4-FFF2-40B4-BE49-F238E27FC236}">
                      <a16:creationId xmlns:a16="http://schemas.microsoft.com/office/drawing/2014/main" id="{C78DB820-6F70-49D7-8F88-36A386E17706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6" name="円: 塗りつぶしなし 1525">
                  <a:extLst>
                    <a:ext uri="{FF2B5EF4-FFF2-40B4-BE49-F238E27FC236}">
                      <a16:creationId xmlns:a16="http://schemas.microsoft.com/office/drawing/2014/main" id="{ABF460FF-234B-47BE-9091-E070B80804DA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7" name="円: 塗りつぶしなし 1526">
                  <a:extLst>
                    <a:ext uri="{FF2B5EF4-FFF2-40B4-BE49-F238E27FC236}">
                      <a16:creationId xmlns:a16="http://schemas.microsoft.com/office/drawing/2014/main" id="{BC3E6FD3-9334-41B5-B78A-8F333785AADA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8" name="円: 塗りつぶしなし 1527">
                  <a:extLst>
                    <a:ext uri="{FF2B5EF4-FFF2-40B4-BE49-F238E27FC236}">
                      <a16:creationId xmlns:a16="http://schemas.microsoft.com/office/drawing/2014/main" id="{5F1AA669-7576-41F3-AA13-E7D1141FA1B7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9" name="円: 塗りつぶしなし 1528">
                  <a:extLst>
                    <a:ext uri="{FF2B5EF4-FFF2-40B4-BE49-F238E27FC236}">
                      <a16:creationId xmlns:a16="http://schemas.microsoft.com/office/drawing/2014/main" id="{DE16B5CB-E01A-444E-8B00-58FFD5B327C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0" name="円: 塗りつぶしなし 1529">
                  <a:extLst>
                    <a:ext uri="{FF2B5EF4-FFF2-40B4-BE49-F238E27FC236}">
                      <a16:creationId xmlns:a16="http://schemas.microsoft.com/office/drawing/2014/main" id="{4328ED48-0164-4AD1-A1AE-68001D827F7F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1" name="円: 塗りつぶしなし 1530">
                  <a:extLst>
                    <a:ext uri="{FF2B5EF4-FFF2-40B4-BE49-F238E27FC236}">
                      <a16:creationId xmlns:a16="http://schemas.microsoft.com/office/drawing/2014/main" id="{5C1FC5D7-6810-4C43-9484-0465CCC057B8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2" name="円: 塗りつぶしなし 1531">
                  <a:extLst>
                    <a:ext uri="{FF2B5EF4-FFF2-40B4-BE49-F238E27FC236}">
                      <a16:creationId xmlns:a16="http://schemas.microsoft.com/office/drawing/2014/main" id="{AB8BFB32-AEA8-4AE8-BC89-7CDBE01861DE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3" name="円: 塗りつぶしなし 1532">
                  <a:extLst>
                    <a:ext uri="{FF2B5EF4-FFF2-40B4-BE49-F238E27FC236}">
                      <a16:creationId xmlns:a16="http://schemas.microsoft.com/office/drawing/2014/main" id="{D22CF21A-E7AA-4DCA-A247-B5CEA6320B5A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4" name="円: 塗りつぶしなし 1533">
                  <a:extLst>
                    <a:ext uri="{FF2B5EF4-FFF2-40B4-BE49-F238E27FC236}">
                      <a16:creationId xmlns:a16="http://schemas.microsoft.com/office/drawing/2014/main" id="{A17441EA-6991-4472-8243-A772AE31A5DC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5" name="円: 塗りつぶしなし 1534">
                  <a:extLst>
                    <a:ext uri="{FF2B5EF4-FFF2-40B4-BE49-F238E27FC236}">
                      <a16:creationId xmlns:a16="http://schemas.microsoft.com/office/drawing/2014/main" id="{F5985418-1C9F-47F8-B543-AD15EFA97656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6" name="円: 塗りつぶしなし 1535">
                  <a:extLst>
                    <a:ext uri="{FF2B5EF4-FFF2-40B4-BE49-F238E27FC236}">
                      <a16:creationId xmlns:a16="http://schemas.microsoft.com/office/drawing/2014/main" id="{6AC47DFB-5D5D-4889-9347-8776CF1154E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7" name="円: 塗りつぶしなし 1536">
                  <a:extLst>
                    <a:ext uri="{FF2B5EF4-FFF2-40B4-BE49-F238E27FC236}">
                      <a16:creationId xmlns:a16="http://schemas.microsoft.com/office/drawing/2014/main" id="{425BF613-5DB4-46AA-8C77-7263BE1D82D0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8" name="円: 塗りつぶしなし 1537">
                  <a:extLst>
                    <a:ext uri="{FF2B5EF4-FFF2-40B4-BE49-F238E27FC236}">
                      <a16:creationId xmlns:a16="http://schemas.microsoft.com/office/drawing/2014/main" id="{E907A307-A67E-4F40-9503-121DB38E67EA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4B8E1132-83EB-44F4-90A5-58B47E8A279E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514" name="フリーフォーム: 図形 1513">
                  <a:extLst>
                    <a:ext uri="{FF2B5EF4-FFF2-40B4-BE49-F238E27FC236}">
                      <a16:creationId xmlns:a16="http://schemas.microsoft.com/office/drawing/2014/main" id="{DEEF35FD-26B9-4122-A1BF-1F8B0A20B7BA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星: 12 pt 1514">
                  <a:extLst>
                    <a:ext uri="{FF2B5EF4-FFF2-40B4-BE49-F238E27FC236}">
                      <a16:creationId xmlns:a16="http://schemas.microsoft.com/office/drawing/2014/main" id="{AC5CDB0D-345F-4C9C-B488-870E48890F4C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E2CFE2E8-F558-475A-9AC1-3335FBD3CE76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21B3B615-E364-48B0-A689-15532CD634D4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510" name="グループ化 1509">
                  <a:extLst>
                    <a:ext uri="{FF2B5EF4-FFF2-40B4-BE49-F238E27FC236}">
                      <a16:creationId xmlns:a16="http://schemas.microsoft.com/office/drawing/2014/main" id="{D5BD4A9D-7EF6-4722-A0CB-B6E3C6B739F8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512" name="フリーフォーム: 図形 1511">
                    <a:extLst>
                      <a:ext uri="{FF2B5EF4-FFF2-40B4-BE49-F238E27FC236}">
                        <a16:creationId xmlns:a16="http://schemas.microsoft.com/office/drawing/2014/main" id="{CFF694C0-12C3-431F-9249-0EE1FD5F9AFB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3" name="楕円 1512">
                    <a:extLst>
                      <a:ext uri="{FF2B5EF4-FFF2-40B4-BE49-F238E27FC236}">
                        <a16:creationId xmlns:a16="http://schemas.microsoft.com/office/drawing/2014/main" id="{84E6AFFE-1159-4C6E-A813-C03ABAB0F812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00DE3E19-8BBE-41A4-8C8A-E10E4263819B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6" name="グループ化 1385">
              <a:extLst>
                <a:ext uri="{FF2B5EF4-FFF2-40B4-BE49-F238E27FC236}">
                  <a16:creationId xmlns:a16="http://schemas.microsoft.com/office/drawing/2014/main" id="{01DD99BB-9137-4F48-977E-ACF8DA110580}"/>
                </a:ext>
              </a:extLst>
            </p:cNvPr>
            <p:cNvGrpSpPr/>
            <p:nvPr/>
          </p:nvGrpSpPr>
          <p:grpSpPr>
            <a:xfrm>
              <a:off x="666394" y="4963917"/>
              <a:ext cx="1376976" cy="1168528"/>
              <a:chOff x="1490848" y="1419580"/>
              <a:chExt cx="3008419" cy="2553000"/>
            </a:xfrm>
          </p:grpSpPr>
          <p:sp>
            <p:nvSpPr>
              <p:cNvPr id="1428" name="楕円 3">
                <a:extLst>
                  <a:ext uri="{FF2B5EF4-FFF2-40B4-BE49-F238E27FC236}">
                    <a16:creationId xmlns:a16="http://schemas.microsoft.com/office/drawing/2014/main" id="{AC9A0B3A-3932-4891-BBDB-D840357C5633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9" name="楕円 1428">
                <a:extLst>
                  <a:ext uri="{FF2B5EF4-FFF2-40B4-BE49-F238E27FC236}">
                    <a16:creationId xmlns:a16="http://schemas.microsoft.com/office/drawing/2014/main" id="{D66F0160-A275-4948-A17D-9C6E1EC905C5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B4431681-7C4F-4F1F-AD3F-9663F6F701AD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1" name="楕円 220">
                <a:extLst>
                  <a:ext uri="{FF2B5EF4-FFF2-40B4-BE49-F238E27FC236}">
                    <a16:creationId xmlns:a16="http://schemas.microsoft.com/office/drawing/2014/main" id="{29F1BF85-D5D4-4F83-8204-0DC2146842E5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FF13200D-8EB8-44D5-BDDF-6D63C8DF3CB2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CF7DCC24-FF09-4125-AA7C-9D85F051EC2E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8E8EEF5F-DC62-4699-827F-1E05DF6B8F7B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DC24C4D9-D89F-4809-86B8-64990693C8EA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04D6A4CF-55E3-483A-8E1C-26392E2D9EF8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E05E7FCC-9DCF-4224-A264-6DFA7C174087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FFA8A8B2-813F-45D4-891B-A8690455ECC3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438B1C53-7D4A-4977-B8A2-62432BF53EDA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B0D42F46-3C6F-4034-B39E-BFFC32643D4E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FE5DB119-2F73-4D79-9757-FCA51E0257E9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2" name="フリーフォーム: 図形 1441">
                <a:extLst>
                  <a:ext uri="{FF2B5EF4-FFF2-40B4-BE49-F238E27FC236}">
                    <a16:creationId xmlns:a16="http://schemas.microsoft.com/office/drawing/2014/main" id="{06D38265-C0E5-4AC8-BF74-81F1C405ED0F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7FF54DA2-C9A4-4E74-870B-E096F0BAFB03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1DD3E45B-D6D4-42F3-A7AC-95D233C92761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E329476D-96DD-4854-8BB8-CF66860C393B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8343FBE0-67E8-4DAC-9633-2282FDFCDEAC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1A98F792-3535-4C1E-A9AE-6CE6A4E35BD8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950DB1DC-D456-4DFF-BCDA-00C7A1AF20EF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56A0DBDD-DBC3-4351-9D3E-A4E0A00CA63B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65A5EBF3-F4BF-49D8-ADF5-3E07F2CDAA11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2470871C-8BCF-40A5-8BFF-8C4E0125A48B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4F1EC0BC-F639-4E0E-8291-5505A7EC60F9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529D5F84-78E3-4B3E-921E-D7DD9FB9F2F5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CE56A078-1F7B-4DDA-AAC0-761B6A8146A7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D911509E-7238-4F24-AD84-E80B51FA073F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0FEF384C-2C31-4328-9160-A7D02B1B882A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B9B964D7-7981-43E7-8A44-20715FFFE497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51E04A6F-66DE-46C6-852C-DD5B25D7EDD4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1B1B8E41-DA7C-4753-BA62-0D6E2A4842EF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四角形: 角を丸くする 1459">
                <a:extLst>
                  <a:ext uri="{FF2B5EF4-FFF2-40B4-BE49-F238E27FC236}">
                    <a16:creationId xmlns:a16="http://schemas.microsoft.com/office/drawing/2014/main" id="{822F2751-9E04-4805-8C54-50419363D3CE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四角形: 角を丸くする 1460">
                <a:extLst>
                  <a:ext uri="{FF2B5EF4-FFF2-40B4-BE49-F238E27FC236}">
                    <a16:creationId xmlns:a16="http://schemas.microsoft.com/office/drawing/2014/main" id="{B4E8B463-DC9D-4166-9C94-BE876971BC55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四角形: 角を丸くする 1461">
                <a:extLst>
                  <a:ext uri="{FF2B5EF4-FFF2-40B4-BE49-F238E27FC236}">
                    <a16:creationId xmlns:a16="http://schemas.microsoft.com/office/drawing/2014/main" id="{23958E84-9892-439D-882A-7B2B6DF1AE4E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四角形: 角を丸くする 1462">
                <a:extLst>
                  <a:ext uri="{FF2B5EF4-FFF2-40B4-BE49-F238E27FC236}">
                    <a16:creationId xmlns:a16="http://schemas.microsoft.com/office/drawing/2014/main" id="{8F321CE6-A9E6-412F-BD82-D75439316EB9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四角形: 角を丸くする 1463">
                <a:extLst>
                  <a:ext uri="{FF2B5EF4-FFF2-40B4-BE49-F238E27FC236}">
                    <a16:creationId xmlns:a16="http://schemas.microsoft.com/office/drawing/2014/main" id="{87484C84-FF00-4B7A-88DA-38D4CD0B4EF0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四角形: 角を丸くする 1464">
                <a:extLst>
                  <a:ext uri="{FF2B5EF4-FFF2-40B4-BE49-F238E27FC236}">
                    <a16:creationId xmlns:a16="http://schemas.microsoft.com/office/drawing/2014/main" id="{E93F6A4A-CDA6-44D5-A420-AA86FCE73BD5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四角形: 角を丸くする 1465">
                <a:extLst>
                  <a:ext uri="{FF2B5EF4-FFF2-40B4-BE49-F238E27FC236}">
                    <a16:creationId xmlns:a16="http://schemas.microsoft.com/office/drawing/2014/main" id="{7BC3D274-1BB1-49C6-8949-4CC457051FF5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8DFDAAAD-7208-45FC-8F29-6D482D3A25CC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17399956-D815-4FA3-8D6F-C6D5603811A8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B8A32C6C-B945-41BC-B40E-165EF8952A58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AE17F239-CA63-47CE-A455-5D71AD5B9F9B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2B5EA7D8-85EE-470A-B481-E3151BE9F923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四角形: 角を丸くする 1471">
                <a:extLst>
                  <a:ext uri="{FF2B5EF4-FFF2-40B4-BE49-F238E27FC236}">
                    <a16:creationId xmlns:a16="http://schemas.microsoft.com/office/drawing/2014/main" id="{E0DB3407-1C8D-4041-983E-7B393896CE15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四角形: 角を丸くする 1472">
                <a:extLst>
                  <a:ext uri="{FF2B5EF4-FFF2-40B4-BE49-F238E27FC236}">
                    <a16:creationId xmlns:a16="http://schemas.microsoft.com/office/drawing/2014/main" id="{EE8EA4BF-2D21-4AF6-BFA1-E1DECBF2410E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四角形: 角を丸くする 1473">
                <a:extLst>
                  <a:ext uri="{FF2B5EF4-FFF2-40B4-BE49-F238E27FC236}">
                    <a16:creationId xmlns:a16="http://schemas.microsoft.com/office/drawing/2014/main" id="{1DF32F0F-B156-46EA-BB96-A34872D7F6EB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5" name="四角形: 角を丸くする 1474">
                <a:extLst>
                  <a:ext uri="{FF2B5EF4-FFF2-40B4-BE49-F238E27FC236}">
                    <a16:creationId xmlns:a16="http://schemas.microsoft.com/office/drawing/2014/main" id="{3791C029-EDBB-4055-AA49-78AFC4A59E46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四角形: 角を丸くする 1475">
                <a:extLst>
                  <a:ext uri="{FF2B5EF4-FFF2-40B4-BE49-F238E27FC236}">
                    <a16:creationId xmlns:a16="http://schemas.microsoft.com/office/drawing/2014/main" id="{364D07E4-07E4-4B94-84F7-B5AF7879EF55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四角形: 角を丸くする 1476">
                <a:extLst>
                  <a:ext uri="{FF2B5EF4-FFF2-40B4-BE49-F238E27FC236}">
                    <a16:creationId xmlns:a16="http://schemas.microsoft.com/office/drawing/2014/main" id="{EA0686D9-3D86-4ACB-AF6E-E89ABCD9144B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FAF15862-D754-4219-B27D-46BE465C0939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4656EC18-B9F7-4B4B-88C3-8D43C4E9C88E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9B0B4D3A-98CD-405F-B7AE-AD1964B53D30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四角形: 角を丸くする 1480">
                <a:extLst>
                  <a:ext uri="{FF2B5EF4-FFF2-40B4-BE49-F238E27FC236}">
                    <a16:creationId xmlns:a16="http://schemas.microsoft.com/office/drawing/2014/main" id="{1A000874-D6D7-4D17-96AD-8BBEBD855DA0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四角形: 角を丸くする 1481">
                <a:extLst>
                  <a:ext uri="{FF2B5EF4-FFF2-40B4-BE49-F238E27FC236}">
                    <a16:creationId xmlns:a16="http://schemas.microsoft.com/office/drawing/2014/main" id="{38D7B138-C423-4520-B664-272501DD148C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四角形: 角を丸くする 1482">
                <a:extLst>
                  <a:ext uri="{FF2B5EF4-FFF2-40B4-BE49-F238E27FC236}">
                    <a16:creationId xmlns:a16="http://schemas.microsoft.com/office/drawing/2014/main" id="{21FFC530-D3D3-4E48-B9BE-4951041D962B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4" name="四角形: 角を丸くする 1483">
                <a:extLst>
                  <a:ext uri="{FF2B5EF4-FFF2-40B4-BE49-F238E27FC236}">
                    <a16:creationId xmlns:a16="http://schemas.microsoft.com/office/drawing/2014/main" id="{F1F7A7BB-C151-41EE-B142-A715F176B3F8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四角形: 角を丸くする 1484">
                <a:extLst>
                  <a:ext uri="{FF2B5EF4-FFF2-40B4-BE49-F238E27FC236}">
                    <a16:creationId xmlns:a16="http://schemas.microsoft.com/office/drawing/2014/main" id="{AE9F4626-9BCB-46F8-B616-032707BACE6E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四角形: 角を丸くする 1485">
                <a:extLst>
                  <a:ext uri="{FF2B5EF4-FFF2-40B4-BE49-F238E27FC236}">
                    <a16:creationId xmlns:a16="http://schemas.microsoft.com/office/drawing/2014/main" id="{1973A96E-EF7A-4AD0-930E-FAC27EB915EC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7" name="四角形: 角を丸くする 1486">
                <a:extLst>
                  <a:ext uri="{FF2B5EF4-FFF2-40B4-BE49-F238E27FC236}">
                    <a16:creationId xmlns:a16="http://schemas.microsoft.com/office/drawing/2014/main" id="{5BBC7BB8-58B4-456A-AE6F-C3727669A4CA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四角形: 角を丸くする 1487">
                <a:extLst>
                  <a:ext uri="{FF2B5EF4-FFF2-40B4-BE49-F238E27FC236}">
                    <a16:creationId xmlns:a16="http://schemas.microsoft.com/office/drawing/2014/main" id="{CABF49F0-AB06-4CCF-97F1-C8E582A414C9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四角形: 角を丸くする 1488">
                <a:extLst>
                  <a:ext uri="{FF2B5EF4-FFF2-40B4-BE49-F238E27FC236}">
                    <a16:creationId xmlns:a16="http://schemas.microsoft.com/office/drawing/2014/main" id="{E53E929C-7900-486B-A4E9-C71D6328C12E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四角形: 角を丸くする 1489">
                <a:extLst>
                  <a:ext uri="{FF2B5EF4-FFF2-40B4-BE49-F238E27FC236}">
                    <a16:creationId xmlns:a16="http://schemas.microsoft.com/office/drawing/2014/main" id="{6DCCC4FF-23E0-4D9F-9992-BDDCDC723238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角を丸くする 1490">
                <a:extLst>
                  <a:ext uri="{FF2B5EF4-FFF2-40B4-BE49-F238E27FC236}">
                    <a16:creationId xmlns:a16="http://schemas.microsoft.com/office/drawing/2014/main" id="{ACB13061-65F5-4372-96C7-815C2FD50953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角を丸くする 1491">
                <a:extLst>
                  <a:ext uri="{FF2B5EF4-FFF2-40B4-BE49-F238E27FC236}">
                    <a16:creationId xmlns:a16="http://schemas.microsoft.com/office/drawing/2014/main" id="{720435AD-AAFC-49D4-BC94-64A41DCD12B0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四角形: 角を丸くする 1492">
                <a:extLst>
                  <a:ext uri="{FF2B5EF4-FFF2-40B4-BE49-F238E27FC236}">
                    <a16:creationId xmlns:a16="http://schemas.microsoft.com/office/drawing/2014/main" id="{F4CE5153-F4F7-491F-AFAD-9DEA8D8AFAFA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四角形: 角を丸くする 1493">
                <a:extLst>
                  <a:ext uri="{FF2B5EF4-FFF2-40B4-BE49-F238E27FC236}">
                    <a16:creationId xmlns:a16="http://schemas.microsoft.com/office/drawing/2014/main" id="{7399E7D4-75C2-4DAB-BAC2-C9FC3CE9D562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5" name="四角形: 角を丸くする 1494">
                <a:extLst>
                  <a:ext uri="{FF2B5EF4-FFF2-40B4-BE49-F238E27FC236}">
                    <a16:creationId xmlns:a16="http://schemas.microsoft.com/office/drawing/2014/main" id="{5AF3F293-0F0C-412D-B457-D5BFCCAEA240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四角形: 角を丸くする 1495">
                <a:extLst>
                  <a:ext uri="{FF2B5EF4-FFF2-40B4-BE49-F238E27FC236}">
                    <a16:creationId xmlns:a16="http://schemas.microsoft.com/office/drawing/2014/main" id="{CCE9CB07-4477-4445-8418-C73EC5B9801C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四角形: 角を丸くする 1496">
                <a:extLst>
                  <a:ext uri="{FF2B5EF4-FFF2-40B4-BE49-F238E27FC236}">
                    <a16:creationId xmlns:a16="http://schemas.microsoft.com/office/drawing/2014/main" id="{EB316997-3480-4906-9261-9CE32530AEB7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四角形: 角を丸くする 1497">
                <a:extLst>
                  <a:ext uri="{FF2B5EF4-FFF2-40B4-BE49-F238E27FC236}">
                    <a16:creationId xmlns:a16="http://schemas.microsoft.com/office/drawing/2014/main" id="{8B66B053-4F5C-4A4F-9262-7AC46D2685E5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四角形: 角を丸くする 1498">
                <a:extLst>
                  <a:ext uri="{FF2B5EF4-FFF2-40B4-BE49-F238E27FC236}">
                    <a16:creationId xmlns:a16="http://schemas.microsoft.com/office/drawing/2014/main" id="{0210D3E5-0522-49F0-B3BA-5E918140E59F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四角形: 角を丸くする 1499">
                <a:extLst>
                  <a:ext uri="{FF2B5EF4-FFF2-40B4-BE49-F238E27FC236}">
                    <a16:creationId xmlns:a16="http://schemas.microsoft.com/office/drawing/2014/main" id="{EDA07B67-6BBB-47DA-972D-CD3B8C7D3701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72B2A8AB-E82B-46CB-9BC1-12F862A0FF60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7" name="グループ化 1386">
              <a:extLst>
                <a:ext uri="{FF2B5EF4-FFF2-40B4-BE49-F238E27FC236}">
                  <a16:creationId xmlns:a16="http://schemas.microsoft.com/office/drawing/2014/main" id="{947B179A-6F4C-47DE-A3B2-2B78076D8529}"/>
                </a:ext>
              </a:extLst>
            </p:cNvPr>
            <p:cNvGrpSpPr/>
            <p:nvPr/>
          </p:nvGrpSpPr>
          <p:grpSpPr>
            <a:xfrm>
              <a:off x="1636860" y="5946259"/>
              <a:ext cx="618944" cy="461404"/>
              <a:chOff x="1064159" y="3205836"/>
              <a:chExt cx="1021256" cy="761315"/>
            </a:xfrm>
          </p:grpSpPr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C2883DC8-95B8-4A37-B4DE-0CF850FD0A96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楕円 1423">
                <a:extLst>
                  <a:ext uri="{FF2B5EF4-FFF2-40B4-BE49-F238E27FC236}">
                    <a16:creationId xmlns:a16="http://schemas.microsoft.com/office/drawing/2014/main" id="{9FBCB8C5-BE87-4FFF-AEA3-1C1492F25971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8A734B5B-F086-44F8-9CCA-A84169E46AA6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CB828670-54EC-4613-99A4-5EC07FBA2DD4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楕円 1426">
                <a:extLst>
                  <a:ext uri="{FF2B5EF4-FFF2-40B4-BE49-F238E27FC236}">
                    <a16:creationId xmlns:a16="http://schemas.microsoft.com/office/drawing/2014/main" id="{A468AF01-AD2F-4846-9551-C690B95F4E17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8" name="グループ化 1387">
              <a:extLst>
                <a:ext uri="{FF2B5EF4-FFF2-40B4-BE49-F238E27FC236}">
                  <a16:creationId xmlns:a16="http://schemas.microsoft.com/office/drawing/2014/main" id="{84E49271-B3B8-4CCD-BC4F-440A2046C291}"/>
                </a:ext>
              </a:extLst>
            </p:cNvPr>
            <p:cNvGrpSpPr/>
            <p:nvPr/>
          </p:nvGrpSpPr>
          <p:grpSpPr>
            <a:xfrm>
              <a:off x="2034724" y="4877709"/>
              <a:ext cx="1448619" cy="896418"/>
              <a:chOff x="669852" y="4045738"/>
              <a:chExt cx="2825265" cy="1748297"/>
            </a:xfrm>
          </p:grpSpPr>
          <p:sp>
            <p:nvSpPr>
              <p:cNvPr id="1389" name="楕円 1388">
                <a:extLst>
                  <a:ext uri="{FF2B5EF4-FFF2-40B4-BE49-F238E27FC236}">
                    <a16:creationId xmlns:a16="http://schemas.microsoft.com/office/drawing/2014/main" id="{2F557CF2-B163-4037-B929-66F95F514B23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51C2913E-5CCB-42C5-BFAE-58034F338C9C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1391" name="楕円 1390">
                  <a:extLst>
                    <a:ext uri="{FF2B5EF4-FFF2-40B4-BE49-F238E27FC236}">
                      <a16:creationId xmlns:a16="http://schemas.microsoft.com/office/drawing/2014/main" id="{73EB6311-66E6-44BA-A084-5C603E7B935A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2" name="グループ化 1391">
                  <a:extLst>
                    <a:ext uri="{FF2B5EF4-FFF2-40B4-BE49-F238E27FC236}">
                      <a16:creationId xmlns:a16="http://schemas.microsoft.com/office/drawing/2014/main" id="{EF6AE3FC-A366-484C-B278-302FEAEE01E3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1393" name="グループ化 1392">
                    <a:extLst>
                      <a:ext uri="{FF2B5EF4-FFF2-40B4-BE49-F238E27FC236}">
                        <a16:creationId xmlns:a16="http://schemas.microsoft.com/office/drawing/2014/main" id="{77A4823E-32F3-4855-A9B0-280548EE771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9" name="月 1418">
                      <a:extLst>
                        <a:ext uri="{FF2B5EF4-FFF2-40B4-BE49-F238E27FC236}">
                          <a16:creationId xmlns:a16="http://schemas.microsoft.com/office/drawing/2014/main" id="{D15E0D96-D1DD-4BD0-991F-5830E190950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0" name="月 1419">
                      <a:extLst>
                        <a:ext uri="{FF2B5EF4-FFF2-40B4-BE49-F238E27FC236}">
                          <a16:creationId xmlns:a16="http://schemas.microsoft.com/office/drawing/2014/main" id="{AE2173AF-1D8B-48FB-88D2-D244D86A32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1" name="月 451">
                      <a:extLst>
                        <a:ext uri="{FF2B5EF4-FFF2-40B4-BE49-F238E27FC236}">
                          <a16:creationId xmlns:a16="http://schemas.microsoft.com/office/drawing/2014/main" id="{76391200-B318-4CC9-AB0C-04A1833602D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2" name="フリーフォーム: 図形 1421">
                      <a:extLst>
                        <a:ext uri="{FF2B5EF4-FFF2-40B4-BE49-F238E27FC236}">
                          <a16:creationId xmlns:a16="http://schemas.microsoft.com/office/drawing/2014/main" id="{2BC48D5E-E076-42B6-8120-2CF6C24EC7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4" name="グループ化 1393">
                    <a:extLst>
                      <a:ext uri="{FF2B5EF4-FFF2-40B4-BE49-F238E27FC236}">
                        <a16:creationId xmlns:a16="http://schemas.microsoft.com/office/drawing/2014/main" id="{DCA45AD7-29F7-41C2-BA28-BF8EE228FEE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5" name="月 1414">
                      <a:extLst>
                        <a:ext uri="{FF2B5EF4-FFF2-40B4-BE49-F238E27FC236}">
                          <a16:creationId xmlns:a16="http://schemas.microsoft.com/office/drawing/2014/main" id="{665E320B-2731-4F93-992E-F9C36202E3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6" name="月 1415">
                      <a:extLst>
                        <a:ext uri="{FF2B5EF4-FFF2-40B4-BE49-F238E27FC236}">
                          <a16:creationId xmlns:a16="http://schemas.microsoft.com/office/drawing/2014/main" id="{A64C3D04-8DA7-473F-9481-E38A17B8259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7" name="月 451">
                      <a:extLst>
                        <a:ext uri="{FF2B5EF4-FFF2-40B4-BE49-F238E27FC236}">
                          <a16:creationId xmlns:a16="http://schemas.microsoft.com/office/drawing/2014/main" id="{D0DCE499-255F-421C-A07D-8C48D35669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8" name="フリーフォーム: 図形 1417">
                      <a:extLst>
                        <a:ext uri="{FF2B5EF4-FFF2-40B4-BE49-F238E27FC236}">
                          <a16:creationId xmlns:a16="http://schemas.microsoft.com/office/drawing/2014/main" id="{FCF61292-EAE4-479F-8758-8681977A8E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5" name="グループ化 1394">
                    <a:extLst>
                      <a:ext uri="{FF2B5EF4-FFF2-40B4-BE49-F238E27FC236}">
                        <a16:creationId xmlns:a16="http://schemas.microsoft.com/office/drawing/2014/main" id="{B7B4C561-232D-44ED-B39E-2E28D5FE932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1" name="月 1410">
                      <a:extLst>
                        <a:ext uri="{FF2B5EF4-FFF2-40B4-BE49-F238E27FC236}">
                          <a16:creationId xmlns:a16="http://schemas.microsoft.com/office/drawing/2014/main" id="{7C2C02FE-340F-43A3-ACFC-22D514A2C3F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2" name="月 1411">
                      <a:extLst>
                        <a:ext uri="{FF2B5EF4-FFF2-40B4-BE49-F238E27FC236}">
                          <a16:creationId xmlns:a16="http://schemas.microsoft.com/office/drawing/2014/main" id="{86D2617F-4AC7-4BD1-9FE4-F6BBFB6A50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3" name="月 451">
                      <a:extLst>
                        <a:ext uri="{FF2B5EF4-FFF2-40B4-BE49-F238E27FC236}">
                          <a16:creationId xmlns:a16="http://schemas.microsoft.com/office/drawing/2014/main" id="{C6A4B015-A294-4A78-A073-5D6FD15AF28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4" name="フリーフォーム: 図形 1413">
                      <a:extLst>
                        <a:ext uri="{FF2B5EF4-FFF2-40B4-BE49-F238E27FC236}">
                          <a16:creationId xmlns:a16="http://schemas.microsoft.com/office/drawing/2014/main" id="{20F4BF03-6C6E-42F1-8369-C2866F9D88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6" name="グループ化 1395">
                    <a:extLst>
                      <a:ext uri="{FF2B5EF4-FFF2-40B4-BE49-F238E27FC236}">
                        <a16:creationId xmlns:a16="http://schemas.microsoft.com/office/drawing/2014/main" id="{E4171B41-4276-4FEF-9B12-4B4A1EA58F5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07" name="月 1406">
                      <a:extLst>
                        <a:ext uri="{FF2B5EF4-FFF2-40B4-BE49-F238E27FC236}">
                          <a16:creationId xmlns:a16="http://schemas.microsoft.com/office/drawing/2014/main" id="{4E076FC6-1359-4008-BC6C-4AC443A331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8" name="月 1407">
                      <a:extLst>
                        <a:ext uri="{FF2B5EF4-FFF2-40B4-BE49-F238E27FC236}">
                          <a16:creationId xmlns:a16="http://schemas.microsoft.com/office/drawing/2014/main" id="{B12C20B0-38DB-495B-A1FC-739991DA0D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9" name="月 451">
                      <a:extLst>
                        <a:ext uri="{FF2B5EF4-FFF2-40B4-BE49-F238E27FC236}">
                          <a16:creationId xmlns:a16="http://schemas.microsoft.com/office/drawing/2014/main" id="{C02C66E4-9BCD-4073-8A59-872AEA9B876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0" name="フリーフォーム: 図形 1409">
                      <a:extLst>
                        <a:ext uri="{FF2B5EF4-FFF2-40B4-BE49-F238E27FC236}">
                          <a16:creationId xmlns:a16="http://schemas.microsoft.com/office/drawing/2014/main" id="{B3AEA88E-FA77-480C-ABD9-240445BFF8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7" name="グループ化 1396">
                    <a:extLst>
                      <a:ext uri="{FF2B5EF4-FFF2-40B4-BE49-F238E27FC236}">
                        <a16:creationId xmlns:a16="http://schemas.microsoft.com/office/drawing/2014/main" id="{CA6B7C6E-761D-4555-9269-70A052BF6F1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03" name="月 1402">
                      <a:extLst>
                        <a:ext uri="{FF2B5EF4-FFF2-40B4-BE49-F238E27FC236}">
                          <a16:creationId xmlns:a16="http://schemas.microsoft.com/office/drawing/2014/main" id="{6B77EAD4-9DC4-4D7B-995A-130D85443A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4" name="月 1403">
                      <a:extLst>
                        <a:ext uri="{FF2B5EF4-FFF2-40B4-BE49-F238E27FC236}">
                          <a16:creationId xmlns:a16="http://schemas.microsoft.com/office/drawing/2014/main" id="{412B41A5-B97E-42AE-A495-89113FC2E3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5" name="月 451">
                      <a:extLst>
                        <a:ext uri="{FF2B5EF4-FFF2-40B4-BE49-F238E27FC236}">
                          <a16:creationId xmlns:a16="http://schemas.microsoft.com/office/drawing/2014/main" id="{6CB871F0-9F14-45E6-97DA-18D1F6D883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6" name="フリーフォーム: 図形 1405">
                      <a:extLst>
                        <a:ext uri="{FF2B5EF4-FFF2-40B4-BE49-F238E27FC236}">
                          <a16:creationId xmlns:a16="http://schemas.microsoft.com/office/drawing/2014/main" id="{FBAC914A-F253-44B2-98B1-8912F6D58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8" name="グループ化 1397">
                    <a:extLst>
                      <a:ext uri="{FF2B5EF4-FFF2-40B4-BE49-F238E27FC236}">
                        <a16:creationId xmlns:a16="http://schemas.microsoft.com/office/drawing/2014/main" id="{4EDE0383-3346-45F7-A323-FA2BAB0CF62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99" name="月 1398">
                      <a:extLst>
                        <a:ext uri="{FF2B5EF4-FFF2-40B4-BE49-F238E27FC236}">
                          <a16:creationId xmlns:a16="http://schemas.microsoft.com/office/drawing/2014/main" id="{A09C1C10-57CC-4C10-96F9-86546C0459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月 1399">
                      <a:extLst>
                        <a:ext uri="{FF2B5EF4-FFF2-40B4-BE49-F238E27FC236}">
                          <a16:creationId xmlns:a16="http://schemas.microsoft.com/office/drawing/2014/main" id="{D5114343-98CF-4229-8D0D-C0611D9552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1" name="月 451">
                      <a:extLst>
                        <a:ext uri="{FF2B5EF4-FFF2-40B4-BE49-F238E27FC236}">
                          <a16:creationId xmlns:a16="http://schemas.microsoft.com/office/drawing/2014/main" id="{09E5BEB0-67CE-4842-97F2-73175E2A0E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2" name="フリーフォーム: 図形 1401">
                      <a:extLst>
                        <a:ext uri="{FF2B5EF4-FFF2-40B4-BE49-F238E27FC236}">
                          <a16:creationId xmlns:a16="http://schemas.microsoft.com/office/drawing/2014/main" id="{D53B7180-F274-49F0-AC22-4372957AD9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81712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CB99355-E353-40B5-B5AE-CACDD1E8C21D}"/>
              </a:ext>
            </a:extLst>
          </p:cNvPr>
          <p:cNvGrpSpPr/>
          <p:nvPr/>
        </p:nvGrpSpPr>
        <p:grpSpPr>
          <a:xfrm>
            <a:off x="819149" y="1012989"/>
            <a:ext cx="2610111" cy="2100031"/>
            <a:chOff x="819149" y="1012989"/>
            <a:chExt cx="2610111" cy="2100031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016B60E-54A3-4C70-9528-DAF5DA897DD0}"/>
                </a:ext>
              </a:extLst>
            </p:cNvPr>
            <p:cNvGrpSpPr/>
            <p:nvPr/>
          </p:nvGrpSpPr>
          <p:grpSpPr>
            <a:xfrm>
              <a:off x="1980641" y="1839888"/>
              <a:ext cx="1448619" cy="896418"/>
              <a:chOff x="669852" y="4045738"/>
              <a:chExt cx="2825265" cy="1748297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BCA7F6C3-F78F-4B50-9E60-29079C9C4300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91A3A72-4891-43E9-AF7D-95B1233E6C24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26E823EA-F78C-4C56-9B94-89A0381F2215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7FF7D2EB-8FBA-45C4-8FF1-4A23A41E7669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F6FB8E8B-1CD6-4F8A-ABBC-3BB7E358CA3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86" name="月 85">
                      <a:extLst>
                        <a:ext uri="{FF2B5EF4-FFF2-40B4-BE49-F238E27FC236}">
                          <a16:creationId xmlns:a16="http://schemas.microsoft.com/office/drawing/2014/main" id="{3F39BC21-B25E-40E0-B087-CD6C00B8F8D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月 86">
                      <a:extLst>
                        <a:ext uri="{FF2B5EF4-FFF2-40B4-BE49-F238E27FC236}">
                          <a16:creationId xmlns:a16="http://schemas.microsoft.com/office/drawing/2014/main" id="{303A4157-E245-4A53-A7AF-59C566B532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月 451">
                      <a:extLst>
                        <a:ext uri="{FF2B5EF4-FFF2-40B4-BE49-F238E27FC236}">
                          <a16:creationId xmlns:a16="http://schemas.microsoft.com/office/drawing/2014/main" id="{ECDFB6F5-21CD-4B36-85AD-1E261676AA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AEECFFB8-B19D-4077-AE93-AB618CED4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8B6909B5-5035-4AFC-91AF-34805CF943E8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82" name="月 81">
                      <a:extLst>
                        <a:ext uri="{FF2B5EF4-FFF2-40B4-BE49-F238E27FC236}">
                          <a16:creationId xmlns:a16="http://schemas.microsoft.com/office/drawing/2014/main" id="{24E1D0EF-C9AF-4386-BB0B-F776EBBF4D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月 82">
                      <a:extLst>
                        <a:ext uri="{FF2B5EF4-FFF2-40B4-BE49-F238E27FC236}">
                          <a16:creationId xmlns:a16="http://schemas.microsoft.com/office/drawing/2014/main" id="{1FD17CA3-E0C1-4622-A7C1-608AD169AA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月 451">
                      <a:extLst>
                        <a:ext uri="{FF2B5EF4-FFF2-40B4-BE49-F238E27FC236}">
                          <a16:creationId xmlns:a16="http://schemas.microsoft.com/office/drawing/2014/main" id="{4DAD3319-BDCE-449F-B648-E0F10590DB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75E7F158-0963-466A-8FE1-33BFECCD39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39C959DA-D37D-40B3-AAB3-47CA00BC13B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8" name="月 77">
                      <a:extLst>
                        <a:ext uri="{FF2B5EF4-FFF2-40B4-BE49-F238E27FC236}">
                          <a16:creationId xmlns:a16="http://schemas.microsoft.com/office/drawing/2014/main" id="{9C929562-714C-4868-82A0-DBA877B9A4B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月 78">
                      <a:extLst>
                        <a:ext uri="{FF2B5EF4-FFF2-40B4-BE49-F238E27FC236}">
                          <a16:creationId xmlns:a16="http://schemas.microsoft.com/office/drawing/2014/main" id="{E452D943-4224-492F-B3C7-53532EF07C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月 451">
                      <a:extLst>
                        <a:ext uri="{FF2B5EF4-FFF2-40B4-BE49-F238E27FC236}">
                          <a16:creationId xmlns:a16="http://schemas.microsoft.com/office/drawing/2014/main" id="{C142D209-79AA-49EB-81D0-35D0537B717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E7EC8951-CCA4-4E74-868B-50E5BDD4D1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24302376-A73D-4986-8FDA-C13BC8F50C6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4" name="月 73">
                      <a:extLst>
                        <a:ext uri="{FF2B5EF4-FFF2-40B4-BE49-F238E27FC236}">
                          <a16:creationId xmlns:a16="http://schemas.microsoft.com/office/drawing/2014/main" id="{9E212AE5-7D21-463D-AE52-130E22E23C4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月 74">
                      <a:extLst>
                        <a:ext uri="{FF2B5EF4-FFF2-40B4-BE49-F238E27FC236}">
                          <a16:creationId xmlns:a16="http://schemas.microsoft.com/office/drawing/2014/main" id="{660CECA9-46EF-40F4-A431-6D7CA49982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月 451">
                      <a:extLst>
                        <a:ext uri="{FF2B5EF4-FFF2-40B4-BE49-F238E27FC236}">
                          <a16:creationId xmlns:a16="http://schemas.microsoft.com/office/drawing/2014/main" id="{C076C396-BA56-4E20-8E30-D4B96A69F43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FC21EB35-D401-4DBC-8B0E-2270740BA0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289B3E8E-538E-4BE0-B020-841B602A497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70" name="月 69">
                      <a:extLst>
                        <a:ext uri="{FF2B5EF4-FFF2-40B4-BE49-F238E27FC236}">
                          <a16:creationId xmlns:a16="http://schemas.microsoft.com/office/drawing/2014/main" id="{E2B7BC26-1BEC-47E7-B2D0-71BB974225A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月 70">
                      <a:extLst>
                        <a:ext uri="{FF2B5EF4-FFF2-40B4-BE49-F238E27FC236}">
                          <a16:creationId xmlns:a16="http://schemas.microsoft.com/office/drawing/2014/main" id="{F1F5BA24-F0DE-4F7E-A347-0A4DA5D8D5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月 451">
                      <a:extLst>
                        <a:ext uri="{FF2B5EF4-FFF2-40B4-BE49-F238E27FC236}">
                          <a16:creationId xmlns:a16="http://schemas.microsoft.com/office/drawing/2014/main" id="{0E18BC8D-5879-426B-9EE9-4E151C9AE6F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D678EB54-0C05-4DE1-AF66-1F6EA7E84D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EA593B54-428F-4DF4-95B0-45B9DCBE79C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34E2129E-88B0-483F-A952-E0C4092711D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8EE76EF2-44D7-4FF0-9D15-DC8C4D06EAC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月 451">
                      <a:extLst>
                        <a:ext uri="{FF2B5EF4-FFF2-40B4-BE49-F238E27FC236}">
                          <a16:creationId xmlns:a16="http://schemas.microsoft.com/office/drawing/2014/main" id="{006681C5-28EC-4B0C-BA0B-0C164C78593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1584D6B6-1241-45B1-B28C-71FAA46A7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5BF6428-70A0-42F1-8F5B-4144C829FC43}"/>
                </a:ext>
              </a:extLst>
            </p:cNvPr>
            <p:cNvGrpSpPr/>
            <p:nvPr/>
          </p:nvGrpSpPr>
          <p:grpSpPr>
            <a:xfrm>
              <a:off x="819149" y="1012989"/>
              <a:ext cx="1985132" cy="1508293"/>
              <a:chOff x="146075" y="283097"/>
              <a:chExt cx="3275461" cy="248867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13B9B05-52AF-4818-90E8-B1567E563695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250" name="楕円 3">
                  <a:extLst>
                    <a:ext uri="{FF2B5EF4-FFF2-40B4-BE49-F238E27FC236}">
                      <a16:creationId xmlns:a16="http://schemas.microsoft.com/office/drawing/2014/main" id="{5322F6C3-07FF-4105-A6A6-5486C170CBA7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3">
                  <a:extLst>
                    <a:ext uri="{FF2B5EF4-FFF2-40B4-BE49-F238E27FC236}">
                      <a16:creationId xmlns:a16="http://schemas.microsoft.com/office/drawing/2014/main" id="{09365EEC-D05D-4409-8015-B99C6EBA74A3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35B6748E-F8EE-4DD3-9D85-1AA2CAABDACD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B397FDE-7210-4BBD-86D7-C1BBBE531BF8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128A21EB-78A2-49CB-954E-BFC7DA1C3B05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09949AB2-9DEF-4240-85C8-6490531BB517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3430879A-12E9-475F-A3DB-9ADA16DA23B6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E8CB8EC4-E36F-4B24-9EEF-F4C844B28BF4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5B5736DE-B85A-4CE7-905F-1DEB41DA8F0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1500F234-2CF3-4D8C-AF81-31EFE26EF0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6B5B6375-5EEB-4DB7-A38E-E795926DE3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0AB28D72-8F4C-4790-ADB0-33A38AFFDDC5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A1BE5F5-280A-4021-AD21-24AF0F7B95FB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3E9C93D1-2B5A-4A15-98A1-F5C9F87F6DCC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230" name="円: 塗りつぶしなし 229">
                    <a:extLst>
                      <a:ext uri="{FF2B5EF4-FFF2-40B4-BE49-F238E27FC236}">
                        <a16:creationId xmlns:a16="http://schemas.microsoft.com/office/drawing/2014/main" id="{5AB65006-05D7-4474-9D44-01BD74D6AA1D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円: 塗りつぶしなし 230">
                    <a:extLst>
                      <a:ext uri="{FF2B5EF4-FFF2-40B4-BE49-F238E27FC236}">
                        <a16:creationId xmlns:a16="http://schemas.microsoft.com/office/drawing/2014/main" id="{AD394845-2C79-4467-B274-A7A345ACB819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円: 塗りつぶしなし 231">
                    <a:extLst>
                      <a:ext uri="{FF2B5EF4-FFF2-40B4-BE49-F238E27FC236}">
                        <a16:creationId xmlns:a16="http://schemas.microsoft.com/office/drawing/2014/main" id="{325656D0-01D6-42AF-A985-A7AF03E6472C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円: 塗りつぶしなし 232">
                    <a:extLst>
                      <a:ext uri="{FF2B5EF4-FFF2-40B4-BE49-F238E27FC236}">
                        <a16:creationId xmlns:a16="http://schemas.microsoft.com/office/drawing/2014/main" id="{5D72E012-9DD7-4809-A850-74B73D25DD7A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円: 塗りつぶしなし 233">
                    <a:extLst>
                      <a:ext uri="{FF2B5EF4-FFF2-40B4-BE49-F238E27FC236}">
                        <a16:creationId xmlns:a16="http://schemas.microsoft.com/office/drawing/2014/main" id="{C925E451-68B7-4BA9-8858-B423003F67F6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円: 塗りつぶしなし 234">
                    <a:extLst>
                      <a:ext uri="{FF2B5EF4-FFF2-40B4-BE49-F238E27FC236}">
                        <a16:creationId xmlns:a16="http://schemas.microsoft.com/office/drawing/2014/main" id="{A09B1782-327B-4176-9CB4-91A0A78BE0B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円: 塗りつぶしなし 235">
                    <a:extLst>
                      <a:ext uri="{FF2B5EF4-FFF2-40B4-BE49-F238E27FC236}">
                        <a16:creationId xmlns:a16="http://schemas.microsoft.com/office/drawing/2014/main" id="{96D528C3-9D8C-4213-8EEA-32F21DB7E645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円: 塗りつぶしなし 236">
                    <a:extLst>
                      <a:ext uri="{FF2B5EF4-FFF2-40B4-BE49-F238E27FC236}">
                        <a16:creationId xmlns:a16="http://schemas.microsoft.com/office/drawing/2014/main" id="{9D596085-7938-4A1D-B9FB-1018362ADB5E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円: 塗りつぶしなし 237">
                    <a:extLst>
                      <a:ext uri="{FF2B5EF4-FFF2-40B4-BE49-F238E27FC236}">
                        <a16:creationId xmlns:a16="http://schemas.microsoft.com/office/drawing/2014/main" id="{CEC85E86-05C3-4CF8-96B8-11E0A88998E7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円: 塗りつぶしなし 238">
                    <a:extLst>
                      <a:ext uri="{FF2B5EF4-FFF2-40B4-BE49-F238E27FC236}">
                        <a16:creationId xmlns:a16="http://schemas.microsoft.com/office/drawing/2014/main" id="{E5922C6E-0DD0-472B-8C86-BDBEFF76D941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円: 塗りつぶしなし 239">
                    <a:extLst>
                      <a:ext uri="{FF2B5EF4-FFF2-40B4-BE49-F238E27FC236}">
                        <a16:creationId xmlns:a16="http://schemas.microsoft.com/office/drawing/2014/main" id="{16AE8A0C-BDF4-4D21-8C40-C94DAD6B470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円: 塗りつぶしなし 240">
                    <a:extLst>
                      <a:ext uri="{FF2B5EF4-FFF2-40B4-BE49-F238E27FC236}">
                        <a16:creationId xmlns:a16="http://schemas.microsoft.com/office/drawing/2014/main" id="{65041208-24F4-49ED-90E2-F6952014020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円: 塗りつぶしなし 241">
                    <a:extLst>
                      <a:ext uri="{FF2B5EF4-FFF2-40B4-BE49-F238E27FC236}">
                        <a16:creationId xmlns:a16="http://schemas.microsoft.com/office/drawing/2014/main" id="{45BEB4E6-7139-4301-B09F-84C140CAA69E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円: 塗りつぶしなし 242">
                    <a:extLst>
                      <a:ext uri="{FF2B5EF4-FFF2-40B4-BE49-F238E27FC236}">
                        <a16:creationId xmlns:a16="http://schemas.microsoft.com/office/drawing/2014/main" id="{EEE594A9-597D-43D3-B2A3-63335653A85F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円: 塗りつぶしなし 243">
                    <a:extLst>
                      <a:ext uri="{FF2B5EF4-FFF2-40B4-BE49-F238E27FC236}">
                        <a16:creationId xmlns:a16="http://schemas.microsoft.com/office/drawing/2014/main" id="{FB547688-98A1-452D-98DC-D216E24CF065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円: 塗りつぶしなし 244">
                    <a:extLst>
                      <a:ext uri="{FF2B5EF4-FFF2-40B4-BE49-F238E27FC236}">
                        <a16:creationId xmlns:a16="http://schemas.microsoft.com/office/drawing/2014/main" id="{B9D666E6-6351-46B9-97DC-A208FEFF7B29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円: 塗りつぶしなし 245">
                    <a:extLst>
                      <a:ext uri="{FF2B5EF4-FFF2-40B4-BE49-F238E27FC236}">
                        <a16:creationId xmlns:a16="http://schemas.microsoft.com/office/drawing/2014/main" id="{FA01CA9D-A59A-4780-A9A8-E3C1D6FE243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円: 塗りつぶしなし 246">
                    <a:extLst>
                      <a:ext uri="{FF2B5EF4-FFF2-40B4-BE49-F238E27FC236}">
                        <a16:creationId xmlns:a16="http://schemas.microsoft.com/office/drawing/2014/main" id="{01ECD3E0-0D9F-47F8-9AB4-F31D3118A961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8" name="円: 塗りつぶしなし 247">
                    <a:extLst>
                      <a:ext uri="{FF2B5EF4-FFF2-40B4-BE49-F238E27FC236}">
                        <a16:creationId xmlns:a16="http://schemas.microsoft.com/office/drawing/2014/main" id="{B33CF065-E21E-4F69-8C5F-DAE741ACDD29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円: 塗りつぶしなし 248">
                    <a:extLst>
                      <a:ext uri="{FF2B5EF4-FFF2-40B4-BE49-F238E27FC236}">
                        <a16:creationId xmlns:a16="http://schemas.microsoft.com/office/drawing/2014/main" id="{AB96AC82-B979-4D14-A289-003546AB68B6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1F56BE6A-848B-486A-9957-D0CB0DE2C019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210" name="円: 塗りつぶしなし 209">
                    <a:extLst>
                      <a:ext uri="{FF2B5EF4-FFF2-40B4-BE49-F238E27FC236}">
                        <a16:creationId xmlns:a16="http://schemas.microsoft.com/office/drawing/2014/main" id="{01417D2C-D289-4EB7-A01D-9AF1A2CA93C1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円: 塗りつぶしなし 210">
                    <a:extLst>
                      <a:ext uri="{FF2B5EF4-FFF2-40B4-BE49-F238E27FC236}">
                        <a16:creationId xmlns:a16="http://schemas.microsoft.com/office/drawing/2014/main" id="{53B1D2CD-B901-403E-A663-88255ACB2E26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円: 塗りつぶしなし 211">
                    <a:extLst>
                      <a:ext uri="{FF2B5EF4-FFF2-40B4-BE49-F238E27FC236}">
                        <a16:creationId xmlns:a16="http://schemas.microsoft.com/office/drawing/2014/main" id="{2ECDF25C-CEE2-41EB-B4DA-5C53B9BB77CA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円: 塗りつぶしなし 212">
                    <a:extLst>
                      <a:ext uri="{FF2B5EF4-FFF2-40B4-BE49-F238E27FC236}">
                        <a16:creationId xmlns:a16="http://schemas.microsoft.com/office/drawing/2014/main" id="{A6E8A16B-B6E4-4892-968C-544BEC70F9F2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円: 塗りつぶしなし 213">
                    <a:extLst>
                      <a:ext uri="{FF2B5EF4-FFF2-40B4-BE49-F238E27FC236}">
                        <a16:creationId xmlns:a16="http://schemas.microsoft.com/office/drawing/2014/main" id="{9E1881BA-4C46-449D-9970-6D93DD611B5B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円: 塗りつぶしなし 214">
                    <a:extLst>
                      <a:ext uri="{FF2B5EF4-FFF2-40B4-BE49-F238E27FC236}">
                        <a16:creationId xmlns:a16="http://schemas.microsoft.com/office/drawing/2014/main" id="{FF26D5F8-D02C-4354-960B-8EB9CE3C84AB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円: 塗りつぶしなし 215">
                    <a:extLst>
                      <a:ext uri="{FF2B5EF4-FFF2-40B4-BE49-F238E27FC236}">
                        <a16:creationId xmlns:a16="http://schemas.microsoft.com/office/drawing/2014/main" id="{6A7D2A63-F137-4CE0-B607-75189F36B8D4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円: 塗りつぶしなし 216">
                    <a:extLst>
                      <a:ext uri="{FF2B5EF4-FFF2-40B4-BE49-F238E27FC236}">
                        <a16:creationId xmlns:a16="http://schemas.microsoft.com/office/drawing/2014/main" id="{14133B4C-67FF-4B5A-B2FE-C0BAD1077CF4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円: 塗りつぶしなし 217">
                    <a:extLst>
                      <a:ext uri="{FF2B5EF4-FFF2-40B4-BE49-F238E27FC236}">
                        <a16:creationId xmlns:a16="http://schemas.microsoft.com/office/drawing/2014/main" id="{923A763C-AB6E-4EAB-ACFB-B74B1C48401C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円: 塗りつぶしなし 218">
                    <a:extLst>
                      <a:ext uri="{FF2B5EF4-FFF2-40B4-BE49-F238E27FC236}">
                        <a16:creationId xmlns:a16="http://schemas.microsoft.com/office/drawing/2014/main" id="{B3170AAA-728B-47B9-A204-F79F35F049B2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: 塗りつぶしなし 219">
                    <a:extLst>
                      <a:ext uri="{FF2B5EF4-FFF2-40B4-BE49-F238E27FC236}">
                        <a16:creationId xmlns:a16="http://schemas.microsoft.com/office/drawing/2014/main" id="{DF769D7C-72F0-4E8A-A136-A784E7D5D89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円: 塗りつぶしなし 220">
                    <a:extLst>
                      <a:ext uri="{FF2B5EF4-FFF2-40B4-BE49-F238E27FC236}">
                        <a16:creationId xmlns:a16="http://schemas.microsoft.com/office/drawing/2014/main" id="{D5F2B576-7B0F-46F9-AC9C-90BEFD25C63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円: 塗りつぶしなし 221">
                    <a:extLst>
                      <a:ext uri="{FF2B5EF4-FFF2-40B4-BE49-F238E27FC236}">
                        <a16:creationId xmlns:a16="http://schemas.microsoft.com/office/drawing/2014/main" id="{F87113E4-F5EA-484C-B7FA-7DFB7651A82A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円: 塗りつぶしなし 222">
                    <a:extLst>
                      <a:ext uri="{FF2B5EF4-FFF2-40B4-BE49-F238E27FC236}">
                        <a16:creationId xmlns:a16="http://schemas.microsoft.com/office/drawing/2014/main" id="{C60BA186-69AF-458E-B540-B6DDE088F5FC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円: 塗りつぶしなし 223">
                    <a:extLst>
                      <a:ext uri="{FF2B5EF4-FFF2-40B4-BE49-F238E27FC236}">
                        <a16:creationId xmlns:a16="http://schemas.microsoft.com/office/drawing/2014/main" id="{43723ACC-2EDA-43AF-82E1-C3A67CC72264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円: 塗りつぶしなし 224">
                    <a:extLst>
                      <a:ext uri="{FF2B5EF4-FFF2-40B4-BE49-F238E27FC236}">
                        <a16:creationId xmlns:a16="http://schemas.microsoft.com/office/drawing/2014/main" id="{73501F00-1D99-45AB-8AD4-5A04A12F51BD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円: 塗りつぶしなし 225">
                    <a:extLst>
                      <a:ext uri="{FF2B5EF4-FFF2-40B4-BE49-F238E27FC236}">
                        <a16:creationId xmlns:a16="http://schemas.microsoft.com/office/drawing/2014/main" id="{0DA15B0F-FCF7-4377-875E-FF9116C1FB1F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円: 塗りつぶしなし 226">
                    <a:extLst>
                      <a:ext uri="{FF2B5EF4-FFF2-40B4-BE49-F238E27FC236}">
                        <a16:creationId xmlns:a16="http://schemas.microsoft.com/office/drawing/2014/main" id="{2E87DDF5-0329-42EC-A93B-6D35D2A5E41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円: 塗りつぶしなし 227">
                    <a:extLst>
                      <a:ext uri="{FF2B5EF4-FFF2-40B4-BE49-F238E27FC236}">
                        <a16:creationId xmlns:a16="http://schemas.microsoft.com/office/drawing/2014/main" id="{42FF96E5-A7B0-4561-A211-E8062497131D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円: 塗りつぶしなし 228">
                    <a:extLst>
                      <a:ext uri="{FF2B5EF4-FFF2-40B4-BE49-F238E27FC236}">
                        <a16:creationId xmlns:a16="http://schemas.microsoft.com/office/drawing/2014/main" id="{45342462-FFAD-44B2-9D03-975831E88369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FAEB3FB2-C61C-4DF9-8386-859B4B1879EA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EDF7D01-30D6-4CDC-9F58-F12AC25DF63A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E1376FC0-62E0-48CF-A46A-C8BFC238EA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C70F4EDB-858E-425C-9EC6-6231DC289D73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8C4FF661-BBC1-4E24-A96A-533233E36D48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FDB7AC20-D3B9-42DE-9E74-4D9C0162EE46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6FF38E25-762A-4B50-BF93-F0289F7E2E0F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74AA4FD4-E9F9-4B52-9C3C-2C938807A3F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2C9F36E4-71DB-4B9C-987F-8605F321415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51869A77-60AD-4871-BC99-8A2DA9AC1F41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24EDA38B-412F-4C6A-83FD-5B7CAE1FEB90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8A8C9B80-A82D-4E8A-ADD2-F39D42234A3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9D45557-D92F-4310-AEBB-1228DD3DC5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波線 197">
                    <a:extLst>
                      <a:ext uri="{FF2B5EF4-FFF2-40B4-BE49-F238E27FC236}">
                        <a16:creationId xmlns:a16="http://schemas.microsoft.com/office/drawing/2014/main" id="{2260ABCA-A87C-486B-938C-4E715014F21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AA9F5AE2-4EA3-4093-B7AB-BD349B307EC3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E06B463F-2864-46E4-B284-E912145756E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波線 195">
                    <a:extLst>
                      <a:ext uri="{FF2B5EF4-FFF2-40B4-BE49-F238E27FC236}">
                        <a16:creationId xmlns:a16="http://schemas.microsoft.com/office/drawing/2014/main" id="{31A39F0F-17A3-4D5B-9B24-C289A276372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83FD95BD-00B6-4357-8D20-2EF23034BFF8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3AD36A83-BA4C-4087-8F1E-89C8FE80D70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波線 193">
                    <a:extLst>
                      <a:ext uri="{FF2B5EF4-FFF2-40B4-BE49-F238E27FC236}">
                        <a16:creationId xmlns:a16="http://schemas.microsoft.com/office/drawing/2014/main" id="{C6E021A6-1417-4E45-8635-DF17497B36A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C0355D5-1BA1-456B-91B0-0BA153342E29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AABF31FE-78EA-4D53-AD1D-B94D9DE4227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波線 191">
                    <a:extLst>
                      <a:ext uri="{FF2B5EF4-FFF2-40B4-BE49-F238E27FC236}">
                        <a16:creationId xmlns:a16="http://schemas.microsoft.com/office/drawing/2014/main" id="{BF65E9C9-35A4-477B-8710-9464C52D1CF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11E72D36-63F5-42C7-95C6-976328A168EE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4C3572CA-AB79-4DFD-BC94-C95B7B0143A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波線 189">
                    <a:extLst>
                      <a:ext uri="{FF2B5EF4-FFF2-40B4-BE49-F238E27FC236}">
                        <a16:creationId xmlns:a16="http://schemas.microsoft.com/office/drawing/2014/main" id="{B51FF705-CC07-4881-AA0F-D58C4BAABB2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17CFEB2B-84BB-4D4B-8E06-BF78CBC1B2BF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81C4D2A0-7AA7-4ED9-B003-98A9132F8D9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波線 187">
                    <a:extLst>
                      <a:ext uri="{FF2B5EF4-FFF2-40B4-BE49-F238E27FC236}">
                        <a16:creationId xmlns:a16="http://schemas.microsoft.com/office/drawing/2014/main" id="{675E5F2F-FF4A-4F81-A6BF-8D650F5C6A4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DF465DDF-A735-4BDB-8770-E2DA2A3833E1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3B12829E-A3A5-47C6-A3BC-557B969F91E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波線 185">
                    <a:extLst>
                      <a:ext uri="{FF2B5EF4-FFF2-40B4-BE49-F238E27FC236}">
                        <a16:creationId xmlns:a16="http://schemas.microsoft.com/office/drawing/2014/main" id="{15709840-D1F2-4DEB-B137-B81ACD6A245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228C305E-58C1-4F9D-A6D0-17E50E89E1B2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A5D0BDE-BD26-4901-AE9E-02B70A9C1999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C4CB23A6-B31B-4958-809B-748FA5754C0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1857EE6B-75F1-46F5-9597-DBFA3AE20E18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F3480C31-7EC8-48EF-BC61-5AE7DE116A57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F3D74D90-7A08-4636-B6E8-7B0D8AAB5303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26EBF15-C102-4E22-AA6A-B8A589BE1E8C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262EBC6F-588A-4413-8E73-0458F46D0D7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76D667A9-89D1-4269-8FD9-B45A394C9FE6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C19F7D24-ECBF-4393-8773-57DB5CCD5F9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274E6FE5-0FE7-4F75-A785-63F88B303961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47" name="円: 塗りつぶしなし 146">
                  <a:extLst>
                    <a:ext uri="{FF2B5EF4-FFF2-40B4-BE49-F238E27FC236}">
                      <a16:creationId xmlns:a16="http://schemas.microsoft.com/office/drawing/2014/main" id="{D1058135-326E-4086-8F5D-18AA95A1DB33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円: 塗りつぶしなし 147">
                  <a:extLst>
                    <a:ext uri="{FF2B5EF4-FFF2-40B4-BE49-F238E27FC236}">
                      <a16:creationId xmlns:a16="http://schemas.microsoft.com/office/drawing/2014/main" id="{AEC249A2-5755-4D5B-9A05-99DBBCB3E256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" name="円: 塗りつぶしなし 148">
                  <a:extLst>
                    <a:ext uri="{FF2B5EF4-FFF2-40B4-BE49-F238E27FC236}">
                      <a16:creationId xmlns:a16="http://schemas.microsoft.com/office/drawing/2014/main" id="{44EBA0DF-D597-415A-9193-93B10F734638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円: 塗りつぶしなし 149">
                  <a:extLst>
                    <a:ext uri="{FF2B5EF4-FFF2-40B4-BE49-F238E27FC236}">
                      <a16:creationId xmlns:a16="http://schemas.microsoft.com/office/drawing/2014/main" id="{1B61D137-016B-4E3B-85E5-1AFD2CF5685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CCF88EE8-C95D-4865-A69E-A76C70793155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円: 塗りつぶしなし 151">
                  <a:extLst>
                    <a:ext uri="{FF2B5EF4-FFF2-40B4-BE49-F238E27FC236}">
                      <a16:creationId xmlns:a16="http://schemas.microsoft.com/office/drawing/2014/main" id="{302F9BAC-3869-4217-85B1-D8EEAA2281B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円: 塗りつぶしなし 152">
                  <a:extLst>
                    <a:ext uri="{FF2B5EF4-FFF2-40B4-BE49-F238E27FC236}">
                      <a16:creationId xmlns:a16="http://schemas.microsoft.com/office/drawing/2014/main" id="{3AECBEF2-36C6-4BE1-AF06-13E96CDD5AF7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円: 塗りつぶしなし 153">
                  <a:extLst>
                    <a:ext uri="{FF2B5EF4-FFF2-40B4-BE49-F238E27FC236}">
                      <a16:creationId xmlns:a16="http://schemas.microsoft.com/office/drawing/2014/main" id="{45A56631-93BC-4430-9BA7-81CC4646454E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" name="円: 塗りつぶしなし 154">
                  <a:extLst>
                    <a:ext uri="{FF2B5EF4-FFF2-40B4-BE49-F238E27FC236}">
                      <a16:creationId xmlns:a16="http://schemas.microsoft.com/office/drawing/2014/main" id="{2A5BBB83-E58F-4314-A0EE-EDED1D731A4D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" name="円: 塗りつぶしなし 155">
                  <a:extLst>
                    <a:ext uri="{FF2B5EF4-FFF2-40B4-BE49-F238E27FC236}">
                      <a16:creationId xmlns:a16="http://schemas.microsoft.com/office/drawing/2014/main" id="{ADCD7228-3B60-45AD-8F90-61AA3E5466EA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円: 塗りつぶしなし 156">
                  <a:extLst>
                    <a:ext uri="{FF2B5EF4-FFF2-40B4-BE49-F238E27FC236}">
                      <a16:creationId xmlns:a16="http://schemas.microsoft.com/office/drawing/2014/main" id="{DC1181EA-DA1F-49C1-87C8-3B6B73605CF5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" name="円: 塗りつぶしなし 157">
                  <a:extLst>
                    <a:ext uri="{FF2B5EF4-FFF2-40B4-BE49-F238E27FC236}">
                      <a16:creationId xmlns:a16="http://schemas.microsoft.com/office/drawing/2014/main" id="{D0373D9E-67CF-497B-83D0-08FB18A265E9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円: 塗りつぶしなし 158">
                  <a:extLst>
                    <a:ext uri="{FF2B5EF4-FFF2-40B4-BE49-F238E27FC236}">
                      <a16:creationId xmlns:a16="http://schemas.microsoft.com/office/drawing/2014/main" id="{1229AB2C-28D2-42C6-83A5-E4B601360EF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円: 塗りつぶしなし 159">
                  <a:extLst>
                    <a:ext uri="{FF2B5EF4-FFF2-40B4-BE49-F238E27FC236}">
                      <a16:creationId xmlns:a16="http://schemas.microsoft.com/office/drawing/2014/main" id="{278C036E-F8E0-4A37-8C85-0B48CB3894F2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" name="円: 塗りつぶしなし 160">
                  <a:extLst>
                    <a:ext uri="{FF2B5EF4-FFF2-40B4-BE49-F238E27FC236}">
                      <a16:creationId xmlns:a16="http://schemas.microsoft.com/office/drawing/2014/main" id="{284A4B30-869A-44A7-8828-11CDCA07F682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E47BB25C-14C6-4405-9AC3-0DEB4BC55BD9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円: 塗りつぶしなし 162">
                  <a:extLst>
                    <a:ext uri="{FF2B5EF4-FFF2-40B4-BE49-F238E27FC236}">
                      <a16:creationId xmlns:a16="http://schemas.microsoft.com/office/drawing/2014/main" id="{944C022A-277B-4818-A2D8-26508E51C003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92BC0880-BCA3-4AE6-8F80-6A2CD618A3C0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円: 塗りつぶしなし 164">
                  <a:extLst>
                    <a:ext uri="{FF2B5EF4-FFF2-40B4-BE49-F238E27FC236}">
                      <a16:creationId xmlns:a16="http://schemas.microsoft.com/office/drawing/2014/main" id="{8390D656-7A8E-4717-A9BD-05FE640AC5BF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890EC730-09D7-43CC-8A59-3CBF200A1C15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円: 塗りつぶしなし 166">
                  <a:extLst>
                    <a:ext uri="{FF2B5EF4-FFF2-40B4-BE49-F238E27FC236}">
                      <a16:creationId xmlns:a16="http://schemas.microsoft.com/office/drawing/2014/main" id="{9C4D1E29-A92F-4143-9007-767799BDB7C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" name="円: 塗りつぶしなし 167">
                  <a:extLst>
                    <a:ext uri="{FF2B5EF4-FFF2-40B4-BE49-F238E27FC236}">
                      <a16:creationId xmlns:a16="http://schemas.microsoft.com/office/drawing/2014/main" id="{70B92894-1504-468F-9EA6-F5DD648965D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ED4A2463-D82F-4DED-B6A9-D66570DB7789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43464FD-F500-44EF-A88D-597BA8DFBEC9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星: 12 pt 144">
                  <a:extLst>
                    <a:ext uri="{FF2B5EF4-FFF2-40B4-BE49-F238E27FC236}">
                      <a16:creationId xmlns:a16="http://schemas.microsoft.com/office/drawing/2014/main" id="{2464029F-21C5-4275-A534-0980F9E328A3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F2EE101D-6C44-40FB-AE03-58179E560020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7A0CA5A-21A8-48B1-A4F7-27618893DDAE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4310A61C-37BE-42BA-BF29-08B0764D6861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F08825E7-3FE1-4EF6-B3D3-2C24C6BA9402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9A7A5BDA-686A-4983-B9EF-F374FE135AB6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6935170-F38A-4AFC-B7C0-C6C0DAD2C763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5CA95741-6A64-4F86-BA1B-AD6DEFC6FD50}"/>
                </a:ext>
              </a:extLst>
            </p:cNvPr>
            <p:cNvGrpSpPr/>
            <p:nvPr/>
          </p:nvGrpSpPr>
          <p:grpSpPr>
            <a:xfrm>
              <a:off x="1343533" y="2651616"/>
              <a:ext cx="618944" cy="461404"/>
              <a:chOff x="1064159" y="3205836"/>
              <a:chExt cx="1021256" cy="761315"/>
            </a:xfrm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437A7844-1D09-4DF1-ACEF-39DC79CD7F50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FEBC0EF4-F8FE-4B4D-9EB0-DE4F5851A38B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C22EDFC5-CF55-494C-A773-AA77B511E876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060D297D-5FD1-497C-BB86-0C6322A0B599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C3289697-0B86-4639-AEBB-B29F897026ED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828AA4-4AC0-42FA-A410-A12D96BEC2AF}"/>
              </a:ext>
            </a:extLst>
          </p:cNvPr>
          <p:cNvGrpSpPr/>
          <p:nvPr/>
        </p:nvGrpSpPr>
        <p:grpSpPr>
          <a:xfrm>
            <a:off x="6715429" y="1323067"/>
            <a:ext cx="2428648" cy="1727172"/>
            <a:chOff x="6715429" y="1323067"/>
            <a:chExt cx="2428648" cy="1727172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A9E33C7-13B0-477D-BDAE-EE85AC61A3D3}"/>
                </a:ext>
              </a:extLst>
            </p:cNvPr>
            <p:cNvGrpSpPr/>
            <p:nvPr/>
          </p:nvGrpSpPr>
          <p:grpSpPr>
            <a:xfrm>
              <a:off x="6715429" y="1323067"/>
              <a:ext cx="1985132" cy="1508293"/>
              <a:chOff x="146075" y="283097"/>
              <a:chExt cx="3275461" cy="2488678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7585B51C-DD0F-4E84-B22D-250880EF03C1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387" name="楕円 3">
                  <a:extLst>
                    <a:ext uri="{FF2B5EF4-FFF2-40B4-BE49-F238E27FC236}">
                      <a16:creationId xmlns:a16="http://schemas.microsoft.com/office/drawing/2014/main" id="{7DD85CC6-11A7-4A8C-9CEF-4DC31AA3300C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">
                  <a:extLst>
                    <a:ext uri="{FF2B5EF4-FFF2-40B4-BE49-F238E27FC236}">
                      <a16:creationId xmlns:a16="http://schemas.microsoft.com/office/drawing/2014/main" id="{CEA809F6-23DE-4246-9DEA-36E73BF79C2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663A4196-8ACD-4578-AFBE-7DE5857031CF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86575485-5ABF-49A7-9399-C76290BB1844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E2F02FFD-B685-4DAE-8F6B-7E8F2194D2B4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33BAFA1F-B5DB-419B-8758-40BC58D9085B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F368E5D0-B796-4274-B5FC-9713BEF9B43A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75C7778B-726E-4439-B902-37B64AE608E0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396" name="グループ化 395">
                    <a:extLst>
                      <a:ext uri="{FF2B5EF4-FFF2-40B4-BE49-F238E27FC236}">
                        <a16:creationId xmlns:a16="http://schemas.microsoft.com/office/drawing/2014/main" id="{8C5CA673-9F7D-4BAB-80BA-93939AC01C4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C06D8CA6-8D95-4C8F-B0E3-8F63E4CF8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398" name="フリーフォーム: 図形 397">
                      <a:extLst>
                        <a:ext uri="{FF2B5EF4-FFF2-40B4-BE49-F238E27FC236}">
                          <a16:creationId xmlns:a16="http://schemas.microsoft.com/office/drawing/2014/main" id="{F5F0B0F2-8E07-41CF-9315-BDE008D579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E3E91AE-8637-4480-945E-FC1EDA99BA18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E3EB1AA9-D955-4F31-8EF1-4841881DC590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16FF0B55-841A-4534-B9C2-F3201408FFE1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367" name="円: 塗りつぶしなし 366">
                    <a:extLst>
                      <a:ext uri="{FF2B5EF4-FFF2-40B4-BE49-F238E27FC236}">
                        <a16:creationId xmlns:a16="http://schemas.microsoft.com/office/drawing/2014/main" id="{9DCDDD9D-7745-4C4F-BD5A-6CEE5841CC2A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円: 塗りつぶしなし 367">
                    <a:extLst>
                      <a:ext uri="{FF2B5EF4-FFF2-40B4-BE49-F238E27FC236}">
                        <a16:creationId xmlns:a16="http://schemas.microsoft.com/office/drawing/2014/main" id="{90A52C10-1984-4F0C-B09B-7B1D8BEF534E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円: 塗りつぶしなし 368">
                    <a:extLst>
                      <a:ext uri="{FF2B5EF4-FFF2-40B4-BE49-F238E27FC236}">
                        <a16:creationId xmlns:a16="http://schemas.microsoft.com/office/drawing/2014/main" id="{D215AA33-B3FA-48A6-8388-2E788610CF19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円: 塗りつぶしなし 369">
                    <a:extLst>
                      <a:ext uri="{FF2B5EF4-FFF2-40B4-BE49-F238E27FC236}">
                        <a16:creationId xmlns:a16="http://schemas.microsoft.com/office/drawing/2014/main" id="{BB6CFE09-5D8D-4468-BA17-735794D1618B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円: 塗りつぶしなし 370">
                    <a:extLst>
                      <a:ext uri="{FF2B5EF4-FFF2-40B4-BE49-F238E27FC236}">
                        <a16:creationId xmlns:a16="http://schemas.microsoft.com/office/drawing/2014/main" id="{84F41C51-F271-4743-95F1-E49632769636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円: 塗りつぶしなし 371">
                    <a:extLst>
                      <a:ext uri="{FF2B5EF4-FFF2-40B4-BE49-F238E27FC236}">
                        <a16:creationId xmlns:a16="http://schemas.microsoft.com/office/drawing/2014/main" id="{D0110872-F879-4901-8AAD-E04E88D426CA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円: 塗りつぶしなし 372">
                    <a:extLst>
                      <a:ext uri="{FF2B5EF4-FFF2-40B4-BE49-F238E27FC236}">
                        <a16:creationId xmlns:a16="http://schemas.microsoft.com/office/drawing/2014/main" id="{1E357EED-45EA-4833-A98F-904070EE77BF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円: 塗りつぶしなし 373">
                    <a:extLst>
                      <a:ext uri="{FF2B5EF4-FFF2-40B4-BE49-F238E27FC236}">
                        <a16:creationId xmlns:a16="http://schemas.microsoft.com/office/drawing/2014/main" id="{0A77160C-AA9A-4FED-A631-E3CC787BF99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円: 塗りつぶしなし 374">
                    <a:extLst>
                      <a:ext uri="{FF2B5EF4-FFF2-40B4-BE49-F238E27FC236}">
                        <a16:creationId xmlns:a16="http://schemas.microsoft.com/office/drawing/2014/main" id="{7CCB6711-F712-432C-9BC1-56956E2CF4CA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円: 塗りつぶしなし 375">
                    <a:extLst>
                      <a:ext uri="{FF2B5EF4-FFF2-40B4-BE49-F238E27FC236}">
                        <a16:creationId xmlns:a16="http://schemas.microsoft.com/office/drawing/2014/main" id="{C51FE386-75C8-4C5D-A4C4-5757FC8CBAE0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円: 塗りつぶしなし 376">
                    <a:extLst>
                      <a:ext uri="{FF2B5EF4-FFF2-40B4-BE49-F238E27FC236}">
                        <a16:creationId xmlns:a16="http://schemas.microsoft.com/office/drawing/2014/main" id="{4C689616-FB1C-4DE1-97A7-932F211F322A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円: 塗りつぶしなし 377">
                    <a:extLst>
                      <a:ext uri="{FF2B5EF4-FFF2-40B4-BE49-F238E27FC236}">
                        <a16:creationId xmlns:a16="http://schemas.microsoft.com/office/drawing/2014/main" id="{BE1D4357-232B-4EB4-A9B8-586D0EC05BEA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円: 塗りつぶしなし 378">
                    <a:extLst>
                      <a:ext uri="{FF2B5EF4-FFF2-40B4-BE49-F238E27FC236}">
                        <a16:creationId xmlns:a16="http://schemas.microsoft.com/office/drawing/2014/main" id="{617A9CD6-AA91-4876-8C8D-207B98AFA56B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円: 塗りつぶしなし 379">
                    <a:extLst>
                      <a:ext uri="{FF2B5EF4-FFF2-40B4-BE49-F238E27FC236}">
                        <a16:creationId xmlns:a16="http://schemas.microsoft.com/office/drawing/2014/main" id="{2B07FD06-E29E-4E16-9F02-702C41839DDE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円: 塗りつぶしなし 380">
                    <a:extLst>
                      <a:ext uri="{FF2B5EF4-FFF2-40B4-BE49-F238E27FC236}">
                        <a16:creationId xmlns:a16="http://schemas.microsoft.com/office/drawing/2014/main" id="{67E02B5C-70BE-4A9F-B2B7-D93E1807EE31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円: 塗りつぶしなし 381">
                    <a:extLst>
                      <a:ext uri="{FF2B5EF4-FFF2-40B4-BE49-F238E27FC236}">
                        <a16:creationId xmlns:a16="http://schemas.microsoft.com/office/drawing/2014/main" id="{E51BD26D-93FF-4267-A057-7CF4CAAD831A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円: 塗りつぶしなし 382">
                    <a:extLst>
                      <a:ext uri="{FF2B5EF4-FFF2-40B4-BE49-F238E27FC236}">
                        <a16:creationId xmlns:a16="http://schemas.microsoft.com/office/drawing/2014/main" id="{2AE8D525-9E51-40C5-85A2-4701DF3C37B9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円: 塗りつぶしなし 383">
                    <a:extLst>
                      <a:ext uri="{FF2B5EF4-FFF2-40B4-BE49-F238E27FC236}">
                        <a16:creationId xmlns:a16="http://schemas.microsoft.com/office/drawing/2014/main" id="{CD801427-5C96-4A21-B907-656834AAB2F9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5" name="円: 塗りつぶしなし 384">
                    <a:extLst>
                      <a:ext uri="{FF2B5EF4-FFF2-40B4-BE49-F238E27FC236}">
                        <a16:creationId xmlns:a16="http://schemas.microsoft.com/office/drawing/2014/main" id="{46B29DC1-A9A0-47E7-B4DF-C4D5E6DB4EE8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円: 塗りつぶしなし 385">
                    <a:extLst>
                      <a:ext uri="{FF2B5EF4-FFF2-40B4-BE49-F238E27FC236}">
                        <a16:creationId xmlns:a16="http://schemas.microsoft.com/office/drawing/2014/main" id="{1FC7E6F3-7578-44F4-BE04-8FAC3F139448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BDD681ED-9F53-459A-9463-10314E2B0F50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347" name="円: 塗りつぶしなし 346">
                    <a:extLst>
                      <a:ext uri="{FF2B5EF4-FFF2-40B4-BE49-F238E27FC236}">
                        <a16:creationId xmlns:a16="http://schemas.microsoft.com/office/drawing/2014/main" id="{32BF47C8-022B-40EC-9CD4-812735DD8971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円: 塗りつぶしなし 347">
                    <a:extLst>
                      <a:ext uri="{FF2B5EF4-FFF2-40B4-BE49-F238E27FC236}">
                        <a16:creationId xmlns:a16="http://schemas.microsoft.com/office/drawing/2014/main" id="{34E776D3-46AC-41FE-81EA-59D597725FD2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円: 塗りつぶしなし 348">
                    <a:extLst>
                      <a:ext uri="{FF2B5EF4-FFF2-40B4-BE49-F238E27FC236}">
                        <a16:creationId xmlns:a16="http://schemas.microsoft.com/office/drawing/2014/main" id="{EF4874E7-46B9-4BA0-B552-D448EFCF11AB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円: 塗りつぶしなし 349">
                    <a:extLst>
                      <a:ext uri="{FF2B5EF4-FFF2-40B4-BE49-F238E27FC236}">
                        <a16:creationId xmlns:a16="http://schemas.microsoft.com/office/drawing/2014/main" id="{ABC3BBA9-D7DB-43D5-B46C-42A4F20E78F5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円: 塗りつぶしなし 350">
                    <a:extLst>
                      <a:ext uri="{FF2B5EF4-FFF2-40B4-BE49-F238E27FC236}">
                        <a16:creationId xmlns:a16="http://schemas.microsoft.com/office/drawing/2014/main" id="{DB385920-52B2-41AA-BF49-330210113B53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円: 塗りつぶしなし 351">
                    <a:extLst>
                      <a:ext uri="{FF2B5EF4-FFF2-40B4-BE49-F238E27FC236}">
                        <a16:creationId xmlns:a16="http://schemas.microsoft.com/office/drawing/2014/main" id="{C0F020FC-D5FD-4FB8-BD05-5F0CCDE49B72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円: 塗りつぶしなし 352">
                    <a:extLst>
                      <a:ext uri="{FF2B5EF4-FFF2-40B4-BE49-F238E27FC236}">
                        <a16:creationId xmlns:a16="http://schemas.microsoft.com/office/drawing/2014/main" id="{075B958A-3032-4D4A-B449-D0ABB9CCDE7A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円: 塗りつぶしなし 353">
                    <a:extLst>
                      <a:ext uri="{FF2B5EF4-FFF2-40B4-BE49-F238E27FC236}">
                        <a16:creationId xmlns:a16="http://schemas.microsoft.com/office/drawing/2014/main" id="{EEE2CC5E-9529-458A-A89C-46BED7DCAFF4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円: 塗りつぶしなし 354">
                    <a:extLst>
                      <a:ext uri="{FF2B5EF4-FFF2-40B4-BE49-F238E27FC236}">
                        <a16:creationId xmlns:a16="http://schemas.microsoft.com/office/drawing/2014/main" id="{F4A61408-55D2-430F-91D2-51A446205854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円: 塗りつぶしなし 355">
                    <a:extLst>
                      <a:ext uri="{FF2B5EF4-FFF2-40B4-BE49-F238E27FC236}">
                        <a16:creationId xmlns:a16="http://schemas.microsoft.com/office/drawing/2014/main" id="{F6A650D1-6EB8-40BF-AD5F-5EB8A74BB62F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円: 塗りつぶしなし 356">
                    <a:extLst>
                      <a:ext uri="{FF2B5EF4-FFF2-40B4-BE49-F238E27FC236}">
                        <a16:creationId xmlns:a16="http://schemas.microsoft.com/office/drawing/2014/main" id="{2C27D624-CB80-4DD8-972B-67B2643DD50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円: 塗りつぶしなし 357">
                    <a:extLst>
                      <a:ext uri="{FF2B5EF4-FFF2-40B4-BE49-F238E27FC236}">
                        <a16:creationId xmlns:a16="http://schemas.microsoft.com/office/drawing/2014/main" id="{47DCC6BF-0432-4806-BF8A-570C4CCD7F97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: 塗りつぶしなし 358">
                    <a:extLst>
                      <a:ext uri="{FF2B5EF4-FFF2-40B4-BE49-F238E27FC236}">
                        <a16:creationId xmlns:a16="http://schemas.microsoft.com/office/drawing/2014/main" id="{DA0C3C66-95B0-4B55-B454-CEAB299A7B2E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円: 塗りつぶしなし 359">
                    <a:extLst>
                      <a:ext uri="{FF2B5EF4-FFF2-40B4-BE49-F238E27FC236}">
                        <a16:creationId xmlns:a16="http://schemas.microsoft.com/office/drawing/2014/main" id="{CFA0EB6E-F1D4-42FB-8D47-02E95CFE437D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円: 塗りつぶしなし 360">
                    <a:extLst>
                      <a:ext uri="{FF2B5EF4-FFF2-40B4-BE49-F238E27FC236}">
                        <a16:creationId xmlns:a16="http://schemas.microsoft.com/office/drawing/2014/main" id="{75D36742-FF09-4EAC-BD2F-B175A86DE08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円: 塗りつぶしなし 361">
                    <a:extLst>
                      <a:ext uri="{FF2B5EF4-FFF2-40B4-BE49-F238E27FC236}">
                        <a16:creationId xmlns:a16="http://schemas.microsoft.com/office/drawing/2014/main" id="{7E7D4233-A4DB-4303-B481-BCA86223F76B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円: 塗りつぶしなし 362">
                    <a:extLst>
                      <a:ext uri="{FF2B5EF4-FFF2-40B4-BE49-F238E27FC236}">
                        <a16:creationId xmlns:a16="http://schemas.microsoft.com/office/drawing/2014/main" id="{1B30F3C4-5AD8-4000-B130-B7EE429C792C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: 塗りつぶしなし 363">
                    <a:extLst>
                      <a:ext uri="{FF2B5EF4-FFF2-40B4-BE49-F238E27FC236}">
                        <a16:creationId xmlns:a16="http://schemas.microsoft.com/office/drawing/2014/main" id="{02253E23-3923-4BEA-AFED-0263B26A8E4B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円: 塗りつぶしなし 364">
                    <a:extLst>
                      <a:ext uri="{FF2B5EF4-FFF2-40B4-BE49-F238E27FC236}">
                        <a16:creationId xmlns:a16="http://schemas.microsoft.com/office/drawing/2014/main" id="{D2EA63EB-8C70-4845-BF77-10BB349AC7C3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円: 塗りつぶしなし 365">
                    <a:extLst>
                      <a:ext uri="{FF2B5EF4-FFF2-40B4-BE49-F238E27FC236}">
                        <a16:creationId xmlns:a16="http://schemas.microsoft.com/office/drawing/2014/main" id="{EE5C63AB-2A99-4D18-973F-70725835A1B3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D43F0AE2-3DC3-4522-A89C-DE021C4055FD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EC0404DF-80E9-4487-A633-4F7A9228076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D226E88D-1AD6-4C1B-8115-31D38CE637B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66632C74-25B5-4CBF-B99A-63E85C952232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0745AEBE-E273-4678-A008-E22BD5AABC9D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E9FDED5E-7783-4D2A-B78A-88DCD5615186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179CB3A2-B172-4227-93C5-BD28809B8AF9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213FAF45-42F3-4DD9-A247-88A2B261BBB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31FB1F03-0665-4E16-B511-46F0BF6780E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5E3A47A5-5D33-43E1-816A-C6965EBE7AEE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9A3C0899-B28D-4796-AC46-B82C4545D9DA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09F026BB-9723-4C3E-9D26-5E2C6AD23524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5E7CC35-913E-4475-A49F-FA8AB1BD70B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波線 334">
                    <a:extLst>
                      <a:ext uri="{FF2B5EF4-FFF2-40B4-BE49-F238E27FC236}">
                        <a16:creationId xmlns:a16="http://schemas.microsoft.com/office/drawing/2014/main" id="{41415EA0-0003-4115-8E36-07F5A782116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35AFDE83-1ECF-49DF-92C3-B30F74ABEFD3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1D14DEE-577D-4D06-8F73-36532D93E63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波線 332">
                    <a:extLst>
                      <a:ext uri="{FF2B5EF4-FFF2-40B4-BE49-F238E27FC236}">
                        <a16:creationId xmlns:a16="http://schemas.microsoft.com/office/drawing/2014/main" id="{190A9C44-E630-4201-9978-15F1346F28E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D404FB69-0A7A-4843-98D1-590862DE067F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B8174308-4CCE-43D5-A8FF-0E02F32AEB44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波線 330">
                    <a:extLst>
                      <a:ext uri="{FF2B5EF4-FFF2-40B4-BE49-F238E27FC236}">
                        <a16:creationId xmlns:a16="http://schemas.microsoft.com/office/drawing/2014/main" id="{1B239466-637C-46F6-959B-18C15D73825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A13A6916-169C-4E20-BF59-D7F022A56A5E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5DCEC181-BD4E-4AA4-968C-E4ECAE5C43FB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波線 328">
                    <a:extLst>
                      <a:ext uri="{FF2B5EF4-FFF2-40B4-BE49-F238E27FC236}">
                        <a16:creationId xmlns:a16="http://schemas.microsoft.com/office/drawing/2014/main" id="{E0F7612E-F17B-4776-BDDC-AA3CE9B8646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FB86CF11-EB1C-4147-98F5-08C1DA1C3AAA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FE8AA518-D384-428B-809C-6AB941C074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波線 326">
                    <a:extLst>
                      <a:ext uri="{FF2B5EF4-FFF2-40B4-BE49-F238E27FC236}">
                        <a16:creationId xmlns:a16="http://schemas.microsoft.com/office/drawing/2014/main" id="{4EAFC5DC-808B-44F1-BEEF-999F771DF27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E0FD7D9B-FA91-4BCD-9D89-6E1692FAFB3C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CD25989A-E77A-405C-AA54-2707FCA327A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波線 324">
                    <a:extLst>
                      <a:ext uri="{FF2B5EF4-FFF2-40B4-BE49-F238E27FC236}">
                        <a16:creationId xmlns:a16="http://schemas.microsoft.com/office/drawing/2014/main" id="{18729122-E995-43D5-84F9-7207099EDD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3E6A2AFF-64BA-476F-A2F3-0FBDBDD1907A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62AADAF-4F82-4CCD-860E-1A407BDE525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波線 322">
                    <a:extLst>
                      <a:ext uri="{FF2B5EF4-FFF2-40B4-BE49-F238E27FC236}">
                        <a16:creationId xmlns:a16="http://schemas.microsoft.com/office/drawing/2014/main" id="{153617DF-C9C8-477A-964E-953CD351AB1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80455699-E082-43F1-AE42-8DB2EADFD2C2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37E9CB6-AF26-4BAE-8081-E3F28C566D3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AE7BA4AD-A394-4668-A5C8-215E64EBDFA3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698BB297-5B1B-487F-8855-23DA60885026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60063FBF-7108-40E0-9654-38A7A646190E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4B62926A-AD9F-43A5-8B8B-36BBDA723B34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81E4B813-2063-4D0B-BBB4-153E5CE7D61B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DA3A2913-159C-4B76-88DC-471241782957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E839176B-E981-4B34-BE39-67D8BDFC2F74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4DF99944-06BB-4944-B132-7712A195A63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5937FA41-B867-49F8-9BFA-B6E92D8B8895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284" name="円: 塗りつぶしなし 283">
                  <a:extLst>
                    <a:ext uri="{FF2B5EF4-FFF2-40B4-BE49-F238E27FC236}">
                      <a16:creationId xmlns:a16="http://schemas.microsoft.com/office/drawing/2014/main" id="{8FD0500B-FD21-4161-8B69-B3C5E6824C1C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円: 塗りつぶしなし 284">
                  <a:extLst>
                    <a:ext uri="{FF2B5EF4-FFF2-40B4-BE49-F238E27FC236}">
                      <a16:creationId xmlns:a16="http://schemas.microsoft.com/office/drawing/2014/main" id="{A1FF959C-F5A8-4550-9171-5636990049C4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6" name="円: 塗りつぶしなし 285">
                  <a:extLst>
                    <a:ext uri="{FF2B5EF4-FFF2-40B4-BE49-F238E27FC236}">
                      <a16:creationId xmlns:a16="http://schemas.microsoft.com/office/drawing/2014/main" id="{CC7DD5FB-B825-46F0-92BD-26BDEE2401E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7" name="円: 塗りつぶしなし 286">
                  <a:extLst>
                    <a:ext uri="{FF2B5EF4-FFF2-40B4-BE49-F238E27FC236}">
                      <a16:creationId xmlns:a16="http://schemas.microsoft.com/office/drawing/2014/main" id="{600A870C-2015-4C62-AF88-343825936574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" name="円: 塗りつぶしなし 287">
                  <a:extLst>
                    <a:ext uri="{FF2B5EF4-FFF2-40B4-BE49-F238E27FC236}">
                      <a16:creationId xmlns:a16="http://schemas.microsoft.com/office/drawing/2014/main" id="{DA7E7EE9-5772-4C90-BF5A-B435BEE8B6BA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" name="円: 塗りつぶしなし 288">
                  <a:extLst>
                    <a:ext uri="{FF2B5EF4-FFF2-40B4-BE49-F238E27FC236}">
                      <a16:creationId xmlns:a16="http://schemas.microsoft.com/office/drawing/2014/main" id="{78526A12-6247-4B28-95A7-65B327F4550D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0" name="円: 塗りつぶしなし 289">
                  <a:extLst>
                    <a:ext uri="{FF2B5EF4-FFF2-40B4-BE49-F238E27FC236}">
                      <a16:creationId xmlns:a16="http://schemas.microsoft.com/office/drawing/2014/main" id="{77D443B3-77E4-4481-BBF6-E14DBE2918B5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円: 塗りつぶしなし 290">
                  <a:extLst>
                    <a:ext uri="{FF2B5EF4-FFF2-40B4-BE49-F238E27FC236}">
                      <a16:creationId xmlns:a16="http://schemas.microsoft.com/office/drawing/2014/main" id="{82FEDD55-10E4-4D9A-9AB0-0909D5886F4B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2" name="円: 塗りつぶしなし 291">
                  <a:extLst>
                    <a:ext uri="{FF2B5EF4-FFF2-40B4-BE49-F238E27FC236}">
                      <a16:creationId xmlns:a16="http://schemas.microsoft.com/office/drawing/2014/main" id="{FD23A839-3C1C-449F-8D80-2F240A9B62B1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円: 塗りつぶしなし 292">
                  <a:extLst>
                    <a:ext uri="{FF2B5EF4-FFF2-40B4-BE49-F238E27FC236}">
                      <a16:creationId xmlns:a16="http://schemas.microsoft.com/office/drawing/2014/main" id="{731FF60C-EC14-4BCC-A42C-ECC4CC386E43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4" name="円: 塗りつぶしなし 293">
                  <a:extLst>
                    <a:ext uri="{FF2B5EF4-FFF2-40B4-BE49-F238E27FC236}">
                      <a16:creationId xmlns:a16="http://schemas.microsoft.com/office/drawing/2014/main" id="{D67A767A-569B-431F-BE87-0001F092A6C3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円: 塗りつぶしなし 294">
                  <a:extLst>
                    <a:ext uri="{FF2B5EF4-FFF2-40B4-BE49-F238E27FC236}">
                      <a16:creationId xmlns:a16="http://schemas.microsoft.com/office/drawing/2014/main" id="{EDB0296C-AE38-4C59-83FF-7FE12A98A9A7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6F724839-194B-41D3-ADDB-5FCF06917F7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7BBDE5A8-A808-48B4-A862-5E16A7A2F128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8" name="円: 塗りつぶしなし 297">
                  <a:extLst>
                    <a:ext uri="{FF2B5EF4-FFF2-40B4-BE49-F238E27FC236}">
                      <a16:creationId xmlns:a16="http://schemas.microsoft.com/office/drawing/2014/main" id="{7EB1ECAC-099D-4C37-B150-4213DEDF51CC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9" name="円: 塗りつぶしなし 298">
                  <a:extLst>
                    <a:ext uri="{FF2B5EF4-FFF2-40B4-BE49-F238E27FC236}">
                      <a16:creationId xmlns:a16="http://schemas.microsoft.com/office/drawing/2014/main" id="{65929CE7-7D4E-4D23-AA35-A2333F51479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4716E380-DCD1-43CE-ABAB-484FDF8B95AD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21B55BF6-2E2A-4E51-B803-AAD71AB06F9D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D9EF95BA-EF76-4C89-AE2E-F96C3BA1813E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3" name="円: 塗りつぶしなし 302">
                  <a:extLst>
                    <a:ext uri="{FF2B5EF4-FFF2-40B4-BE49-F238E27FC236}">
                      <a16:creationId xmlns:a16="http://schemas.microsoft.com/office/drawing/2014/main" id="{AE096554-BDBF-4EED-9091-88F1E6405366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4" name="円: 塗りつぶしなし 303">
                  <a:extLst>
                    <a:ext uri="{FF2B5EF4-FFF2-40B4-BE49-F238E27FC236}">
                      <a16:creationId xmlns:a16="http://schemas.microsoft.com/office/drawing/2014/main" id="{52FC8C6B-2AAF-4C81-A293-BD75834A771A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5" name="円: 塗りつぶしなし 304">
                  <a:extLst>
                    <a:ext uri="{FF2B5EF4-FFF2-40B4-BE49-F238E27FC236}">
                      <a16:creationId xmlns:a16="http://schemas.microsoft.com/office/drawing/2014/main" id="{D5A559BD-3B7E-449F-BE2A-AD2FC15D2A3D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18773C34-8D8D-422E-92B5-7CA90D01F926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97375E7C-DA25-4E5A-A85D-6DA046E3F320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星: 12 pt 281">
                  <a:extLst>
                    <a:ext uri="{FF2B5EF4-FFF2-40B4-BE49-F238E27FC236}">
                      <a16:creationId xmlns:a16="http://schemas.microsoft.com/office/drawing/2014/main" id="{C0E29A90-BAEE-49C1-9774-467B8BAAA2F2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900089A-2C40-4338-8C92-6FCF9B746DA5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BBB83DF3-ABB6-45BC-9931-3AB64E75173D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7886F253-5A4B-42CA-8288-EE18A21828EC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8ABA98DE-AB5A-496A-8090-9CFCB290B669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A8E8EA19-CFF0-4A89-A77B-75CE2CF4401E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769BE4F-42DC-4F21-8299-6ED1D287B255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66AFD71-941A-4B93-B755-D05A397F7BA2}"/>
                </a:ext>
              </a:extLst>
            </p:cNvPr>
            <p:cNvGrpSpPr/>
            <p:nvPr/>
          </p:nvGrpSpPr>
          <p:grpSpPr>
            <a:xfrm>
              <a:off x="8201940" y="2075057"/>
              <a:ext cx="942137" cy="975182"/>
              <a:chOff x="8987206" y="2777021"/>
              <a:chExt cx="1444580" cy="1495248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BF23183-9404-4FFA-A3D8-87E44C43EB88}"/>
                  </a:ext>
                </a:extLst>
              </p:cNvPr>
              <p:cNvGrpSpPr/>
              <p:nvPr/>
            </p:nvGrpSpPr>
            <p:grpSpPr>
              <a:xfrm>
                <a:off x="9007798" y="2895854"/>
                <a:ext cx="1423988" cy="1376415"/>
                <a:chOff x="1984713" y="488130"/>
                <a:chExt cx="1423988" cy="1376415"/>
              </a:xfrm>
            </p:grpSpPr>
            <p:sp>
              <p:nvSpPr>
                <p:cNvPr id="423" name="楕円 63">
                  <a:extLst>
                    <a:ext uri="{FF2B5EF4-FFF2-40B4-BE49-F238E27FC236}">
                      <a16:creationId xmlns:a16="http://schemas.microsoft.com/office/drawing/2014/main" id="{1A0D937B-10D5-40E0-8687-5253683FFA9A}"/>
                    </a:ext>
                  </a:extLst>
                </p:cNvPr>
                <p:cNvSpPr/>
                <p:nvPr/>
              </p:nvSpPr>
              <p:spPr>
                <a:xfrm rot="10800000">
                  <a:off x="2433520" y="1400219"/>
                  <a:ext cx="526374" cy="464326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75328514-E5A5-4CD1-B0A7-ACD1B03177B6}"/>
                    </a:ext>
                  </a:extLst>
                </p:cNvPr>
                <p:cNvGrpSpPr/>
                <p:nvPr/>
              </p:nvGrpSpPr>
              <p:grpSpPr>
                <a:xfrm>
                  <a:off x="1984713" y="488130"/>
                  <a:ext cx="1423988" cy="1250985"/>
                  <a:chOff x="2801937" y="419894"/>
                  <a:chExt cx="1423988" cy="1250985"/>
                </a:xfrm>
              </p:grpSpPr>
              <p:sp>
                <p:nvSpPr>
                  <p:cNvPr id="425" name="楕円 63">
                    <a:extLst>
                      <a:ext uri="{FF2B5EF4-FFF2-40B4-BE49-F238E27FC236}">
                        <a16:creationId xmlns:a16="http://schemas.microsoft.com/office/drawing/2014/main" id="{8D94A8E5-E375-4FC2-ACF2-673865288E29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250985"/>
                  </a:xfrm>
                  <a:custGeom>
                    <a:avLst/>
                    <a:gdLst>
                      <a:gd name="connsiteX0" fmla="*/ 0 w 1423988"/>
                      <a:gd name="connsiteY0" fmla="*/ 500063 h 1000125"/>
                      <a:gd name="connsiteX1" fmla="*/ 711994 w 1423988"/>
                      <a:gd name="connsiteY1" fmla="*/ 0 h 1000125"/>
                      <a:gd name="connsiteX2" fmla="*/ 1423988 w 1423988"/>
                      <a:gd name="connsiteY2" fmla="*/ 500063 h 1000125"/>
                      <a:gd name="connsiteX3" fmla="*/ 711994 w 1423988"/>
                      <a:gd name="connsiteY3" fmla="*/ 1000126 h 1000125"/>
                      <a:gd name="connsiteX4" fmla="*/ 0 w 1423988"/>
                      <a:gd name="connsiteY4" fmla="*/ 500063 h 1000125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216026"/>
                      <a:gd name="connsiteX1" fmla="*/ 711994 w 1423988"/>
                      <a:gd name="connsiteY1" fmla="*/ 0 h 1216026"/>
                      <a:gd name="connsiteX2" fmla="*/ 1423988 w 1423988"/>
                      <a:gd name="connsiteY2" fmla="*/ 500063 h 1216026"/>
                      <a:gd name="connsiteX3" fmla="*/ 711994 w 1423988"/>
                      <a:gd name="connsiteY3" fmla="*/ 1216026 h 1216026"/>
                      <a:gd name="connsiteX4" fmla="*/ 0 w 1423988"/>
                      <a:gd name="connsiteY4" fmla="*/ 500063 h 1216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23988" h="1216026">
                        <a:moveTo>
                          <a:pt x="0" y="500063"/>
                        </a:moveTo>
                        <a:cubicBezTo>
                          <a:pt x="0" y="223886"/>
                          <a:pt x="318771" y="0"/>
                          <a:pt x="711994" y="0"/>
                        </a:cubicBezTo>
                        <a:cubicBezTo>
                          <a:pt x="1105217" y="0"/>
                          <a:pt x="1423988" y="223886"/>
                          <a:pt x="1423988" y="500063"/>
                        </a:cubicBezTo>
                        <a:cubicBezTo>
                          <a:pt x="1423988" y="776240"/>
                          <a:pt x="1105217" y="1216026"/>
                          <a:pt x="711994" y="1216026"/>
                        </a:cubicBezTo>
                        <a:cubicBezTo>
                          <a:pt x="318771" y="1216026"/>
                          <a:pt x="0" y="776240"/>
                          <a:pt x="0" y="50006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000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80000">
                        <a:schemeClr val="accent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228F29C7-7841-43AC-9A30-6FD33D3FEAB2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00012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47ED1D78-2797-424D-940C-D8B121D474BD}"/>
                      </a:ext>
                    </a:extLst>
                  </p:cNvPr>
                  <p:cNvSpPr/>
                  <p:nvPr/>
                </p:nvSpPr>
                <p:spPr>
                  <a:xfrm>
                    <a:off x="2827337" y="447675"/>
                    <a:ext cx="1373188" cy="939800"/>
                  </a:xfrm>
                  <a:prstGeom prst="ellipse">
                    <a:avLst/>
                  </a:prstGeom>
                  <a:gradFill flip="none" rotWithShape="1">
                    <a:gsLst>
                      <a:gs pos="20000">
                        <a:schemeClr val="bg1">
                          <a:lumMod val="95000"/>
                        </a:schemeClr>
                      </a:gs>
                      <a:gs pos="50000">
                        <a:schemeClr val="bg1"/>
                      </a:gs>
                      <a:gs pos="80000">
                        <a:schemeClr val="bg1">
                          <a:lumMod val="9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89FEA7A-9775-49C4-A5D0-5B60046E45F4}"/>
                  </a:ext>
                </a:extLst>
              </p:cNvPr>
              <p:cNvGrpSpPr/>
              <p:nvPr/>
            </p:nvGrpSpPr>
            <p:grpSpPr>
              <a:xfrm>
                <a:off x="8987206" y="2777021"/>
                <a:ext cx="1418645" cy="1086414"/>
                <a:chOff x="4384720" y="2777021"/>
                <a:chExt cx="1418645" cy="1086414"/>
              </a:xfrm>
            </p:grpSpPr>
            <p:sp>
              <p:nvSpPr>
                <p:cNvPr id="402" name="楕円 220">
                  <a:extLst>
                    <a:ext uri="{FF2B5EF4-FFF2-40B4-BE49-F238E27FC236}">
                      <a16:creationId xmlns:a16="http://schemas.microsoft.com/office/drawing/2014/main" id="{4247908F-E4DF-46A7-AD68-DF15730E1190}"/>
                    </a:ext>
                  </a:extLst>
                </p:cNvPr>
                <p:cNvSpPr/>
                <p:nvPr/>
              </p:nvSpPr>
              <p:spPr>
                <a:xfrm>
                  <a:off x="4430177" y="2841085"/>
                  <a:ext cx="1373188" cy="1022350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D7840A99-14AF-4905-8204-D056761DCAD1}"/>
                    </a:ext>
                  </a:extLst>
                </p:cNvPr>
                <p:cNvSpPr/>
                <p:nvPr/>
              </p:nvSpPr>
              <p:spPr>
                <a:xfrm>
                  <a:off x="4403532" y="3463346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7BF04CD-1BE4-43D3-B691-74CCCD700571}"/>
                    </a:ext>
                  </a:extLst>
                </p:cNvPr>
                <p:cNvSpPr/>
                <p:nvPr/>
              </p:nvSpPr>
              <p:spPr>
                <a:xfrm rot="18900000" flipH="1">
                  <a:off x="5634664" y="3025201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00422BC5-E3D7-44F1-A6E0-714BA78317B7}"/>
                    </a:ext>
                  </a:extLst>
                </p:cNvPr>
                <p:cNvSpPr/>
                <p:nvPr/>
              </p:nvSpPr>
              <p:spPr>
                <a:xfrm rot="4196602">
                  <a:off x="4586188" y="3005293"/>
                  <a:ext cx="81804" cy="45719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DA2C17FE-4F6D-4435-9A4A-7A11909E81A8}"/>
                    </a:ext>
                  </a:extLst>
                </p:cNvPr>
                <p:cNvSpPr/>
                <p:nvPr/>
              </p:nvSpPr>
              <p:spPr>
                <a:xfrm rot="1800000">
                  <a:off x="4487579" y="3145360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8C95424-CD65-48A9-B528-0EA7C657D0BD}"/>
                    </a:ext>
                  </a:extLst>
                </p:cNvPr>
                <p:cNvSpPr/>
                <p:nvPr/>
              </p:nvSpPr>
              <p:spPr>
                <a:xfrm rot="18900000" flipH="1">
                  <a:off x="5715660" y="321599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4A61F6D7-AF2E-43B1-BE29-01E33574F05D}"/>
                    </a:ext>
                  </a:extLst>
                </p:cNvPr>
                <p:cNvSpPr/>
                <p:nvPr/>
              </p:nvSpPr>
              <p:spPr>
                <a:xfrm rot="2700000">
                  <a:off x="4716058" y="2873413"/>
                  <a:ext cx="125761" cy="134038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47DA1B2C-DAD5-4657-AC22-44ABCDBB4F12}"/>
                    </a:ext>
                  </a:extLst>
                </p:cNvPr>
                <p:cNvSpPr/>
                <p:nvPr/>
              </p:nvSpPr>
              <p:spPr>
                <a:xfrm rot="7200000">
                  <a:off x="5651858" y="3297144"/>
                  <a:ext cx="79169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34512F0-60E5-448C-BC29-2D18CB76DAF5}"/>
                    </a:ext>
                  </a:extLst>
                </p:cNvPr>
                <p:cNvSpPr/>
                <p:nvPr/>
              </p:nvSpPr>
              <p:spPr>
                <a:xfrm rot="2700000">
                  <a:off x="4408842" y="322581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8C6FFD08-AA7B-42AB-A66F-78159F39AFEA}"/>
                    </a:ext>
                  </a:extLst>
                </p:cNvPr>
                <p:cNvSpPr/>
                <p:nvPr/>
              </p:nvSpPr>
              <p:spPr>
                <a:xfrm rot="5400000">
                  <a:off x="5090501" y="2752899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4E3261CF-7EC0-4CE4-8CEA-427CB563D3FD}"/>
                    </a:ext>
                  </a:extLst>
                </p:cNvPr>
                <p:cNvSpPr/>
                <p:nvPr/>
              </p:nvSpPr>
              <p:spPr>
                <a:xfrm rot="6300000">
                  <a:off x="5566083" y="298693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5B63E4F1-28BE-435E-80A4-B6B31EF08C1A}"/>
                    </a:ext>
                  </a:extLst>
                </p:cNvPr>
                <p:cNvSpPr/>
                <p:nvPr/>
              </p:nvSpPr>
              <p:spPr>
                <a:xfrm rot="4500000">
                  <a:off x="4720774" y="31038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04F3249-6AE8-422B-911F-8E19E2940F45}"/>
                    </a:ext>
                  </a:extLst>
                </p:cNvPr>
                <p:cNvSpPr/>
                <p:nvPr/>
              </p:nvSpPr>
              <p:spPr>
                <a:xfrm rot="4500000">
                  <a:off x="4644573" y="33197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63CA9586-27B9-41E1-9B19-D187BC12501D}"/>
                    </a:ext>
                  </a:extLst>
                </p:cNvPr>
                <p:cNvSpPr/>
                <p:nvPr/>
              </p:nvSpPr>
              <p:spPr>
                <a:xfrm flipH="1">
                  <a:off x="5108875" y="2992903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05BA2A36-73D3-4B90-BA73-C0F4A5908B82}"/>
                    </a:ext>
                  </a:extLst>
                </p:cNvPr>
                <p:cNvSpPr/>
                <p:nvPr/>
              </p:nvSpPr>
              <p:spPr>
                <a:xfrm rot="1212245">
                  <a:off x="5340928" y="2862562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3E6D9BD-4E38-44D9-9DFB-847DE264D3FA}"/>
                    </a:ext>
                  </a:extLst>
                </p:cNvPr>
                <p:cNvSpPr/>
                <p:nvPr/>
              </p:nvSpPr>
              <p:spPr>
                <a:xfrm>
                  <a:off x="4703251" y="353284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173E55F-112B-4ED9-A000-A5016CBBAC85}"/>
                    </a:ext>
                  </a:extLst>
                </p:cNvPr>
                <p:cNvSpPr/>
                <p:nvPr/>
              </p:nvSpPr>
              <p:spPr>
                <a:xfrm>
                  <a:off x="5382142" y="344122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98C24624-06D9-4E7B-8654-8DA16364640F}"/>
                    </a:ext>
                  </a:extLst>
                </p:cNvPr>
                <p:cNvSpPr/>
                <p:nvPr/>
              </p:nvSpPr>
              <p:spPr>
                <a:xfrm>
                  <a:off x="4942425" y="322185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B3B69C4-7286-4F5A-91F1-3941013173DE}"/>
                    </a:ext>
                  </a:extLst>
                </p:cNvPr>
                <p:cNvSpPr/>
                <p:nvPr/>
              </p:nvSpPr>
              <p:spPr>
                <a:xfrm rot="6300000">
                  <a:off x="5058212" y="335598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B9E3C3F9-E2FA-43E1-9989-D1E50D8250EF}"/>
                    </a:ext>
                  </a:extLst>
                </p:cNvPr>
                <p:cNvSpPr/>
                <p:nvPr/>
              </p:nvSpPr>
              <p:spPr>
                <a:xfrm rot="6300000">
                  <a:off x="5225834" y="357317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4E65B830-11FA-4C5F-8F77-6523459AA550}"/>
                    </a:ext>
                  </a:extLst>
                </p:cNvPr>
                <p:cNvSpPr/>
                <p:nvPr/>
              </p:nvSpPr>
              <p:spPr>
                <a:xfrm rot="6300000">
                  <a:off x="5391007" y="3137881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F7DD9CF-9699-49E6-8F72-C6B510715B0D}"/>
              </a:ext>
            </a:extLst>
          </p:cNvPr>
          <p:cNvGrpSpPr/>
          <p:nvPr/>
        </p:nvGrpSpPr>
        <p:grpSpPr>
          <a:xfrm>
            <a:off x="732756" y="3997361"/>
            <a:ext cx="2539793" cy="2115087"/>
            <a:chOff x="732756" y="3997361"/>
            <a:chExt cx="2539793" cy="2115087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FBB05BC5-062E-4562-BCF1-817A6ED8EA63}"/>
                </a:ext>
              </a:extLst>
            </p:cNvPr>
            <p:cNvGrpSpPr/>
            <p:nvPr/>
          </p:nvGrpSpPr>
          <p:grpSpPr>
            <a:xfrm>
              <a:off x="732756" y="3997361"/>
              <a:ext cx="1985132" cy="1508293"/>
              <a:chOff x="146075" y="283097"/>
              <a:chExt cx="3275461" cy="2488678"/>
            </a:xfrm>
          </p:grpSpPr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03BBC101-5187-48FF-8425-8F49054C5751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547" name="楕円 3">
                  <a:extLst>
                    <a:ext uri="{FF2B5EF4-FFF2-40B4-BE49-F238E27FC236}">
                      <a16:creationId xmlns:a16="http://schemas.microsoft.com/office/drawing/2014/main" id="{C95AD360-B197-4CA3-A6F7-530DCC5CBD09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3">
                  <a:extLst>
                    <a:ext uri="{FF2B5EF4-FFF2-40B4-BE49-F238E27FC236}">
                      <a16:creationId xmlns:a16="http://schemas.microsoft.com/office/drawing/2014/main" id="{8908973F-559D-4DEF-90A3-FDDDB3B0CE9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A0A54DA4-C93B-423A-80DD-2DB6A018FD02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624C34BD-52A2-4B7E-85CB-C4405DA9213B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110019A7-827E-42B5-9914-8EF0A7CAAE42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BDA57123-49A3-4581-BE24-24997176465A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C5DECBCD-E683-4C2E-8E19-5F998AEC486B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473F3C58-4AC4-457C-8359-5B7D41A7CC9B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556" name="グループ化 555">
                    <a:extLst>
                      <a:ext uri="{FF2B5EF4-FFF2-40B4-BE49-F238E27FC236}">
                        <a16:creationId xmlns:a16="http://schemas.microsoft.com/office/drawing/2014/main" id="{C2CD7DBE-B8D9-419D-B5B0-35CC874CF03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557" name="フリーフォーム: 図形 556">
                      <a:extLst>
                        <a:ext uri="{FF2B5EF4-FFF2-40B4-BE49-F238E27FC236}">
                          <a16:creationId xmlns:a16="http://schemas.microsoft.com/office/drawing/2014/main" id="{3C16D121-D879-48FA-94B9-0A916F7B5C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4C1055A5-EFE0-4FE4-9465-630059DBE7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B987CAB3-750E-4161-9336-1E78009577F2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49E40A45-FBB2-49A3-9BB7-14199FD69AE1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BC569ED7-C233-4C36-9CC9-70B34FC3AA96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527" name="円: 塗りつぶしなし 526">
                    <a:extLst>
                      <a:ext uri="{FF2B5EF4-FFF2-40B4-BE49-F238E27FC236}">
                        <a16:creationId xmlns:a16="http://schemas.microsoft.com/office/drawing/2014/main" id="{DB548D19-8F79-456F-8D23-0C40436F1687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CD6F5163-5DFD-469B-B070-AB44407183B4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円: 塗りつぶしなし 528">
                    <a:extLst>
                      <a:ext uri="{FF2B5EF4-FFF2-40B4-BE49-F238E27FC236}">
                        <a16:creationId xmlns:a16="http://schemas.microsoft.com/office/drawing/2014/main" id="{B194CEC2-551A-49F6-9610-1324F6EF1AE1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円: 塗りつぶしなし 529">
                    <a:extLst>
                      <a:ext uri="{FF2B5EF4-FFF2-40B4-BE49-F238E27FC236}">
                        <a16:creationId xmlns:a16="http://schemas.microsoft.com/office/drawing/2014/main" id="{A4994C19-FB1A-4F90-87DD-D7726D0D1778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円: 塗りつぶしなし 530">
                    <a:extLst>
                      <a:ext uri="{FF2B5EF4-FFF2-40B4-BE49-F238E27FC236}">
                        <a16:creationId xmlns:a16="http://schemas.microsoft.com/office/drawing/2014/main" id="{48212A81-6FB6-4F15-A9D3-B9088242049A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円: 塗りつぶしなし 531">
                    <a:extLst>
                      <a:ext uri="{FF2B5EF4-FFF2-40B4-BE49-F238E27FC236}">
                        <a16:creationId xmlns:a16="http://schemas.microsoft.com/office/drawing/2014/main" id="{D10855C8-B265-4303-A4BA-5C3F287A0C8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円: 塗りつぶしなし 532">
                    <a:extLst>
                      <a:ext uri="{FF2B5EF4-FFF2-40B4-BE49-F238E27FC236}">
                        <a16:creationId xmlns:a16="http://schemas.microsoft.com/office/drawing/2014/main" id="{A76C278E-8B88-4F61-B793-AC39020FE3E6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円: 塗りつぶしなし 533">
                    <a:extLst>
                      <a:ext uri="{FF2B5EF4-FFF2-40B4-BE49-F238E27FC236}">
                        <a16:creationId xmlns:a16="http://schemas.microsoft.com/office/drawing/2014/main" id="{161A54A1-9671-4260-A693-CC05F3E2AD53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円: 塗りつぶしなし 534">
                    <a:extLst>
                      <a:ext uri="{FF2B5EF4-FFF2-40B4-BE49-F238E27FC236}">
                        <a16:creationId xmlns:a16="http://schemas.microsoft.com/office/drawing/2014/main" id="{6098B565-AA4D-4CD1-AAD3-7809BE3797AB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円: 塗りつぶしなし 535">
                    <a:extLst>
                      <a:ext uri="{FF2B5EF4-FFF2-40B4-BE49-F238E27FC236}">
                        <a16:creationId xmlns:a16="http://schemas.microsoft.com/office/drawing/2014/main" id="{CBADD9E7-B57C-46CF-9693-EDAE405F747C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円: 塗りつぶしなし 536">
                    <a:extLst>
                      <a:ext uri="{FF2B5EF4-FFF2-40B4-BE49-F238E27FC236}">
                        <a16:creationId xmlns:a16="http://schemas.microsoft.com/office/drawing/2014/main" id="{E42143E2-B215-4A15-A14B-02A86A3373F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円: 塗りつぶしなし 537">
                    <a:extLst>
                      <a:ext uri="{FF2B5EF4-FFF2-40B4-BE49-F238E27FC236}">
                        <a16:creationId xmlns:a16="http://schemas.microsoft.com/office/drawing/2014/main" id="{04DDE4C3-032D-46FD-B8FB-3F936DD9C656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円: 塗りつぶしなし 538">
                    <a:extLst>
                      <a:ext uri="{FF2B5EF4-FFF2-40B4-BE49-F238E27FC236}">
                        <a16:creationId xmlns:a16="http://schemas.microsoft.com/office/drawing/2014/main" id="{AE7BEDCE-DFBF-443E-8278-9E25DF4BE345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円: 塗りつぶしなし 539">
                    <a:extLst>
                      <a:ext uri="{FF2B5EF4-FFF2-40B4-BE49-F238E27FC236}">
                        <a16:creationId xmlns:a16="http://schemas.microsoft.com/office/drawing/2014/main" id="{F6A25D4F-6BB9-40D9-9FC7-135C72D58020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円: 塗りつぶしなし 540">
                    <a:extLst>
                      <a:ext uri="{FF2B5EF4-FFF2-40B4-BE49-F238E27FC236}">
                        <a16:creationId xmlns:a16="http://schemas.microsoft.com/office/drawing/2014/main" id="{6FC073A0-5D30-4BCD-B582-4B5271483A90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円: 塗りつぶしなし 541">
                    <a:extLst>
                      <a:ext uri="{FF2B5EF4-FFF2-40B4-BE49-F238E27FC236}">
                        <a16:creationId xmlns:a16="http://schemas.microsoft.com/office/drawing/2014/main" id="{4AEB25A0-88FB-4E16-BE7F-CCA61AA2F5FA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円: 塗りつぶしなし 542">
                    <a:extLst>
                      <a:ext uri="{FF2B5EF4-FFF2-40B4-BE49-F238E27FC236}">
                        <a16:creationId xmlns:a16="http://schemas.microsoft.com/office/drawing/2014/main" id="{2D67E8E3-20BA-4650-ABA5-5ECBA193D3D6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円: 塗りつぶしなし 543">
                    <a:extLst>
                      <a:ext uri="{FF2B5EF4-FFF2-40B4-BE49-F238E27FC236}">
                        <a16:creationId xmlns:a16="http://schemas.microsoft.com/office/drawing/2014/main" id="{94CC6395-95D4-4FCA-B05F-ECB37782B43C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45" name="円: 塗りつぶしなし 544">
                    <a:extLst>
                      <a:ext uri="{FF2B5EF4-FFF2-40B4-BE49-F238E27FC236}">
                        <a16:creationId xmlns:a16="http://schemas.microsoft.com/office/drawing/2014/main" id="{89FFCA4A-4176-4384-983D-A6435A03F74F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円: 塗りつぶしなし 545">
                    <a:extLst>
                      <a:ext uri="{FF2B5EF4-FFF2-40B4-BE49-F238E27FC236}">
                        <a16:creationId xmlns:a16="http://schemas.microsoft.com/office/drawing/2014/main" id="{CC696F53-81DB-4D0D-9855-B6F899A2CD2F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A9D70D03-0982-420E-85AB-3DE89BFAC11B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507" name="円: 塗りつぶしなし 506">
                    <a:extLst>
                      <a:ext uri="{FF2B5EF4-FFF2-40B4-BE49-F238E27FC236}">
                        <a16:creationId xmlns:a16="http://schemas.microsoft.com/office/drawing/2014/main" id="{0A50CB61-7258-488B-AE28-ED191336F2FE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円: 塗りつぶしなし 507">
                    <a:extLst>
                      <a:ext uri="{FF2B5EF4-FFF2-40B4-BE49-F238E27FC236}">
                        <a16:creationId xmlns:a16="http://schemas.microsoft.com/office/drawing/2014/main" id="{E9A09890-5579-4B2E-9741-FF17DD57F507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円: 塗りつぶしなし 508">
                    <a:extLst>
                      <a:ext uri="{FF2B5EF4-FFF2-40B4-BE49-F238E27FC236}">
                        <a16:creationId xmlns:a16="http://schemas.microsoft.com/office/drawing/2014/main" id="{2532CB20-997E-42F6-AA5D-DCF3801F09EC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円: 塗りつぶしなし 509">
                    <a:extLst>
                      <a:ext uri="{FF2B5EF4-FFF2-40B4-BE49-F238E27FC236}">
                        <a16:creationId xmlns:a16="http://schemas.microsoft.com/office/drawing/2014/main" id="{CF72D491-3250-4338-81C8-B39F9804DADA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円: 塗りつぶしなし 510">
                    <a:extLst>
                      <a:ext uri="{FF2B5EF4-FFF2-40B4-BE49-F238E27FC236}">
                        <a16:creationId xmlns:a16="http://schemas.microsoft.com/office/drawing/2014/main" id="{88905130-2DEC-4B7A-9CF5-C332A90729D4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円: 塗りつぶしなし 511">
                    <a:extLst>
                      <a:ext uri="{FF2B5EF4-FFF2-40B4-BE49-F238E27FC236}">
                        <a16:creationId xmlns:a16="http://schemas.microsoft.com/office/drawing/2014/main" id="{CB78F066-108F-43C6-B9F7-0D2A2E6F1EDF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円: 塗りつぶしなし 512">
                    <a:extLst>
                      <a:ext uri="{FF2B5EF4-FFF2-40B4-BE49-F238E27FC236}">
                        <a16:creationId xmlns:a16="http://schemas.microsoft.com/office/drawing/2014/main" id="{4D43620B-5CC0-4242-8340-CF2AC94D9869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円: 塗りつぶしなし 513">
                    <a:extLst>
                      <a:ext uri="{FF2B5EF4-FFF2-40B4-BE49-F238E27FC236}">
                        <a16:creationId xmlns:a16="http://schemas.microsoft.com/office/drawing/2014/main" id="{B72D2DCB-A0CA-4C1F-A701-5770611BC56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円: 塗りつぶしなし 514">
                    <a:extLst>
                      <a:ext uri="{FF2B5EF4-FFF2-40B4-BE49-F238E27FC236}">
                        <a16:creationId xmlns:a16="http://schemas.microsoft.com/office/drawing/2014/main" id="{C6A863B6-8B41-4281-A839-4F987D80DA8E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円: 塗りつぶしなし 515">
                    <a:extLst>
                      <a:ext uri="{FF2B5EF4-FFF2-40B4-BE49-F238E27FC236}">
                        <a16:creationId xmlns:a16="http://schemas.microsoft.com/office/drawing/2014/main" id="{014A8D29-F1CF-4383-A5E7-123ADFA9488A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円: 塗りつぶしなし 516">
                    <a:extLst>
                      <a:ext uri="{FF2B5EF4-FFF2-40B4-BE49-F238E27FC236}">
                        <a16:creationId xmlns:a16="http://schemas.microsoft.com/office/drawing/2014/main" id="{69060F0C-19E5-4DA8-9C90-A095A18021E4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円: 塗りつぶしなし 517">
                    <a:extLst>
                      <a:ext uri="{FF2B5EF4-FFF2-40B4-BE49-F238E27FC236}">
                        <a16:creationId xmlns:a16="http://schemas.microsoft.com/office/drawing/2014/main" id="{C048DE66-487D-473C-A9DA-6ED938698D78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円: 塗りつぶしなし 518">
                    <a:extLst>
                      <a:ext uri="{FF2B5EF4-FFF2-40B4-BE49-F238E27FC236}">
                        <a16:creationId xmlns:a16="http://schemas.microsoft.com/office/drawing/2014/main" id="{5B833638-3413-401C-9327-030255803FD4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円: 塗りつぶしなし 519">
                    <a:extLst>
                      <a:ext uri="{FF2B5EF4-FFF2-40B4-BE49-F238E27FC236}">
                        <a16:creationId xmlns:a16="http://schemas.microsoft.com/office/drawing/2014/main" id="{A62D65E2-E238-4053-AE2E-8D298D603E8C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円: 塗りつぶしなし 520">
                    <a:extLst>
                      <a:ext uri="{FF2B5EF4-FFF2-40B4-BE49-F238E27FC236}">
                        <a16:creationId xmlns:a16="http://schemas.microsoft.com/office/drawing/2014/main" id="{18B4F92A-1CEE-49DC-A442-FFA1B5BE959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円: 塗りつぶしなし 521">
                    <a:extLst>
                      <a:ext uri="{FF2B5EF4-FFF2-40B4-BE49-F238E27FC236}">
                        <a16:creationId xmlns:a16="http://schemas.microsoft.com/office/drawing/2014/main" id="{20235313-1A8E-4AD8-B786-B13EEEFDE9FD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円: 塗りつぶしなし 522">
                    <a:extLst>
                      <a:ext uri="{FF2B5EF4-FFF2-40B4-BE49-F238E27FC236}">
                        <a16:creationId xmlns:a16="http://schemas.microsoft.com/office/drawing/2014/main" id="{0003753F-7F68-4826-B9CF-803ED6DBBDE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円: 塗りつぶしなし 523">
                    <a:extLst>
                      <a:ext uri="{FF2B5EF4-FFF2-40B4-BE49-F238E27FC236}">
                        <a16:creationId xmlns:a16="http://schemas.microsoft.com/office/drawing/2014/main" id="{58322E32-741D-4223-80E7-2F43814C420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円: 塗りつぶしなし 524">
                    <a:extLst>
                      <a:ext uri="{FF2B5EF4-FFF2-40B4-BE49-F238E27FC236}">
                        <a16:creationId xmlns:a16="http://schemas.microsoft.com/office/drawing/2014/main" id="{3D0C4D42-7888-4055-95E6-0E7A33E3B540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円: 塗りつぶしなし 525">
                    <a:extLst>
                      <a:ext uri="{FF2B5EF4-FFF2-40B4-BE49-F238E27FC236}">
                        <a16:creationId xmlns:a16="http://schemas.microsoft.com/office/drawing/2014/main" id="{4DF6DE04-6167-4418-8468-2AF1BECF600B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534FBF99-8A65-4CCB-90C1-CC28D3084A2F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FC969EC0-D6C6-481C-8A9B-D17105D4E790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AE0F9D56-C39B-449C-88AC-0C0BF36B07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2978D1CA-408B-48DE-80F2-C7CC09F151B4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B5BEAE91-EE24-4639-A8E5-627B215921DA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540F3874-6DA2-4CC3-9F74-2D2D9C65B57E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16FAB380-34B6-467A-BC8F-40FEAA6FC91B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22D06EDB-05D8-4EF8-9188-22F290E02C1E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19E507C4-887C-42B8-9FF5-DB044F32C28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2D3B6BA-3FA4-4F32-BB40-F3E03116E41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6BCA4A91-E44C-45F3-BA51-29E2D2CD704B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B4919DE5-1651-4D9E-A316-3F07EB7FC263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2806F5EE-8805-4F02-A319-4C060BF3CA4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波線 494">
                    <a:extLst>
                      <a:ext uri="{FF2B5EF4-FFF2-40B4-BE49-F238E27FC236}">
                        <a16:creationId xmlns:a16="http://schemas.microsoft.com/office/drawing/2014/main" id="{258EDFFC-B002-4A5E-A341-AEB493E8A8F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922F5A1C-2053-47ED-96B7-9E384EADEEC9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53691D0F-2B1A-4E4B-A3CD-8D8289BC579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波線 492">
                    <a:extLst>
                      <a:ext uri="{FF2B5EF4-FFF2-40B4-BE49-F238E27FC236}">
                        <a16:creationId xmlns:a16="http://schemas.microsoft.com/office/drawing/2014/main" id="{7E1F29AF-8675-4B88-8681-9042EF95BA6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09ABE53D-2236-4B37-BEF3-814D42F04E7A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14021672-25AF-4CF4-A82D-F24590CFA12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波線 490">
                    <a:extLst>
                      <a:ext uri="{FF2B5EF4-FFF2-40B4-BE49-F238E27FC236}">
                        <a16:creationId xmlns:a16="http://schemas.microsoft.com/office/drawing/2014/main" id="{3A0C717B-A6E5-4096-A667-93EF7A53343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A3B4C876-5AF0-4E31-AA68-531D2BAC51E6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3295F62B-940D-43EF-9118-29E76054622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波線 488">
                    <a:extLst>
                      <a:ext uri="{FF2B5EF4-FFF2-40B4-BE49-F238E27FC236}">
                        <a16:creationId xmlns:a16="http://schemas.microsoft.com/office/drawing/2014/main" id="{F209B0D3-74E6-43F8-A3B9-C2996449DDC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E3E2F64A-BAD0-455A-9F7C-DC373B540441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5AB34722-1817-485B-AE60-57B5DDEC009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波線 486">
                    <a:extLst>
                      <a:ext uri="{FF2B5EF4-FFF2-40B4-BE49-F238E27FC236}">
                        <a16:creationId xmlns:a16="http://schemas.microsoft.com/office/drawing/2014/main" id="{429C8EC9-4E0C-4BBB-8374-914F62700AC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9245BD23-8D2D-490B-B054-55D9DC9F930E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3CA4645D-78BD-47AD-9ADB-7862D21D358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波線 484">
                    <a:extLst>
                      <a:ext uri="{FF2B5EF4-FFF2-40B4-BE49-F238E27FC236}">
                        <a16:creationId xmlns:a16="http://schemas.microsoft.com/office/drawing/2014/main" id="{31A1F5F3-C6FC-41FF-BA6A-02639DF7BD1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AC7C2DFF-6629-4843-BA57-0FA4BE09DD26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510CDCFC-5E6C-4B61-8118-5401F53EC1F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波線 482">
                    <a:extLst>
                      <a:ext uri="{FF2B5EF4-FFF2-40B4-BE49-F238E27FC236}">
                        <a16:creationId xmlns:a16="http://schemas.microsoft.com/office/drawing/2014/main" id="{A29E3B06-A0ED-4149-922A-CB2C5139E88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51C23844-8EDE-48AC-AF7C-0B68693FA8F6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CB95B6F4-0B77-45D5-8ED8-2139FB12BA90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0F4F894C-8A75-4040-B356-CFE949DBA4B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CCCE7942-F60B-4E1D-8129-F502D5649F0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70B80F90-C302-4199-8B79-A015C14E3A7D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76230ADD-B23C-4C71-BCA9-1C671862D908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317BF98B-2448-4DAA-84AD-1E312B03425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002A4C5D-C980-4F7E-A4F6-4C0C8B3BD83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F9F4938D-0369-458E-84FB-F6C7C268965E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AA6A562-B699-4AD8-9AC0-1DB47767068F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EADA9BFA-05DE-4FCA-8B8D-3B5B99776167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444" name="円: 塗りつぶしなし 443">
                  <a:extLst>
                    <a:ext uri="{FF2B5EF4-FFF2-40B4-BE49-F238E27FC236}">
                      <a16:creationId xmlns:a16="http://schemas.microsoft.com/office/drawing/2014/main" id="{16BE458A-8D9A-4157-AFC9-7A354193CA3F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5" name="円: 塗りつぶしなし 444">
                  <a:extLst>
                    <a:ext uri="{FF2B5EF4-FFF2-40B4-BE49-F238E27FC236}">
                      <a16:creationId xmlns:a16="http://schemas.microsoft.com/office/drawing/2014/main" id="{792046B6-7B5D-4E8C-9DF6-4DBD78641470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円: 塗りつぶしなし 445">
                  <a:extLst>
                    <a:ext uri="{FF2B5EF4-FFF2-40B4-BE49-F238E27FC236}">
                      <a16:creationId xmlns:a16="http://schemas.microsoft.com/office/drawing/2014/main" id="{6D1EC15D-8492-4EB8-85BA-DDFFE81C9168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7" name="円: 塗りつぶしなし 446">
                  <a:extLst>
                    <a:ext uri="{FF2B5EF4-FFF2-40B4-BE49-F238E27FC236}">
                      <a16:creationId xmlns:a16="http://schemas.microsoft.com/office/drawing/2014/main" id="{EE3BA24E-C91F-4D75-A5DB-DDE7DF20D938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8" name="円: 塗りつぶしなし 447">
                  <a:extLst>
                    <a:ext uri="{FF2B5EF4-FFF2-40B4-BE49-F238E27FC236}">
                      <a16:creationId xmlns:a16="http://schemas.microsoft.com/office/drawing/2014/main" id="{1939F273-28D3-4860-9149-BEC23299A5DD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9" name="円: 塗りつぶしなし 448">
                  <a:extLst>
                    <a:ext uri="{FF2B5EF4-FFF2-40B4-BE49-F238E27FC236}">
                      <a16:creationId xmlns:a16="http://schemas.microsoft.com/office/drawing/2014/main" id="{6BBD040C-6288-4AB8-B41B-B4D26209B943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円: 塗りつぶしなし 449">
                  <a:extLst>
                    <a:ext uri="{FF2B5EF4-FFF2-40B4-BE49-F238E27FC236}">
                      <a16:creationId xmlns:a16="http://schemas.microsoft.com/office/drawing/2014/main" id="{E4B8286C-5D70-4C87-93C6-C826F98BA53F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円: 塗りつぶしなし 450">
                  <a:extLst>
                    <a:ext uri="{FF2B5EF4-FFF2-40B4-BE49-F238E27FC236}">
                      <a16:creationId xmlns:a16="http://schemas.microsoft.com/office/drawing/2014/main" id="{476C7B4D-FDE2-495F-813C-8575B2FDE635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2" name="円: 塗りつぶしなし 451">
                  <a:extLst>
                    <a:ext uri="{FF2B5EF4-FFF2-40B4-BE49-F238E27FC236}">
                      <a16:creationId xmlns:a16="http://schemas.microsoft.com/office/drawing/2014/main" id="{93A62186-91E9-495A-B00F-1C42A3840F1D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3" name="円: 塗りつぶしなし 452">
                  <a:extLst>
                    <a:ext uri="{FF2B5EF4-FFF2-40B4-BE49-F238E27FC236}">
                      <a16:creationId xmlns:a16="http://schemas.microsoft.com/office/drawing/2014/main" id="{F1F2A92D-E545-4FB5-BF89-FC8CAABDF5A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円: 塗りつぶしなし 453">
                  <a:extLst>
                    <a:ext uri="{FF2B5EF4-FFF2-40B4-BE49-F238E27FC236}">
                      <a16:creationId xmlns:a16="http://schemas.microsoft.com/office/drawing/2014/main" id="{442C80CD-EF9E-4161-9B64-E6D575FC41E3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5" name="円: 塗りつぶしなし 454">
                  <a:extLst>
                    <a:ext uri="{FF2B5EF4-FFF2-40B4-BE49-F238E27FC236}">
                      <a16:creationId xmlns:a16="http://schemas.microsoft.com/office/drawing/2014/main" id="{C98C530B-2669-4DC1-B84B-B5B447BC2B9F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6" name="円: 塗りつぶしなし 455">
                  <a:extLst>
                    <a:ext uri="{FF2B5EF4-FFF2-40B4-BE49-F238E27FC236}">
                      <a16:creationId xmlns:a16="http://schemas.microsoft.com/office/drawing/2014/main" id="{D9484B3A-1AD6-408C-956F-96D32FA6AA63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7" name="円: 塗りつぶしなし 456">
                  <a:extLst>
                    <a:ext uri="{FF2B5EF4-FFF2-40B4-BE49-F238E27FC236}">
                      <a16:creationId xmlns:a16="http://schemas.microsoft.com/office/drawing/2014/main" id="{27F74ACA-E685-4E4E-B289-626937C5316F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円: 塗りつぶしなし 457">
                  <a:extLst>
                    <a:ext uri="{FF2B5EF4-FFF2-40B4-BE49-F238E27FC236}">
                      <a16:creationId xmlns:a16="http://schemas.microsoft.com/office/drawing/2014/main" id="{65D6FDFF-F651-4A00-B3A6-BC56FA313BCC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9" name="円: 塗りつぶしなし 458">
                  <a:extLst>
                    <a:ext uri="{FF2B5EF4-FFF2-40B4-BE49-F238E27FC236}">
                      <a16:creationId xmlns:a16="http://schemas.microsoft.com/office/drawing/2014/main" id="{CCACBBA3-24E8-445B-9E63-34A61E0C2D45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0" name="円: 塗りつぶしなし 459">
                  <a:extLst>
                    <a:ext uri="{FF2B5EF4-FFF2-40B4-BE49-F238E27FC236}">
                      <a16:creationId xmlns:a16="http://schemas.microsoft.com/office/drawing/2014/main" id="{7FD7FA74-2DDA-45D9-A3B2-DBF39CC057DF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1" name="円: 塗りつぶしなし 460">
                  <a:extLst>
                    <a:ext uri="{FF2B5EF4-FFF2-40B4-BE49-F238E27FC236}">
                      <a16:creationId xmlns:a16="http://schemas.microsoft.com/office/drawing/2014/main" id="{559F22B6-9465-44A8-B4B2-CA47C63027D9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2" name="円: 塗りつぶしなし 461">
                  <a:extLst>
                    <a:ext uri="{FF2B5EF4-FFF2-40B4-BE49-F238E27FC236}">
                      <a16:creationId xmlns:a16="http://schemas.microsoft.com/office/drawing/2014/main" id="{06A4743F-ADE2-4208-BCCF-4DA7EFC7908B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円: 塗りつぶしなし 462">
                  <a:extLst>
                    <a:ext uri="{FF2B5EF4-FFF2-40B4-BE49-F238E27FC236}">
                      <a16:creationId xmlns:a16="http://schemas.microsoft.com/office/drawing/2014/main" id="{02DF299B-62B3-44A2-B7CF-7D906D576DF4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円: 塗りつぶしなし 463">
                  <a:extLst>
                    <a:ext uri="{FF2B5EF4-FFF2-40B4-BE49-F238E27FC236}">
                      <a16:creationId xmlns:a16="http://schemas.microsoft.com/office/drawing/2014/main" id="{121E960A-35A2-46FE-A005-906206BD3CFD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5" name="円: 塗りつぶしなし 464">
                  <a:extLst>
                    <a:ext uri="{FF2B5EF4-FFF2-40B4-BE49-F238E27FC236}">
                      <a16:creationId xmlns:a16="http://schemas.microsoft.com/office/drawing/2014/main" id="{6853DD79-605B-44F9-9D45-9F0FDCB0478C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7F2E85CB-EED3-4A11-B73F-95F770D872F7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440C86DF-0630-4942-8AF2-479DCE4618CE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星: 12 pt 441">
                  <a:extLst>
                    <a:ext uri="{FF2B5EF4-FFF2-40B4-BE49-F238E27FC236}">
                      <a16:creationId xmlns:a16="http://schemas.microsoft.com/office/drawing/2014/main" id="{3459E2F5-D87B-4479-B5DC-1F09D05D5D04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61B3D47B-63CB-4EAC-94BA-6333AF756341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DF9D480A-F9CD-44C1-8C41-910A1C7B1AEF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2248DBBB-8A17-41FC-815A-8CB54783C735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FFCA9076-E213-47DF-858F-BA0906CC8E95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A88F68BF-183F-4D33-B290-3D9553F144A5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D5863DB8-D253-45D7-8D94-563ACE46B839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0" name="楕円 3">
              <a:extLst>
                <a:ext uri="{FF2B5EF4-FFF2-40B4-BE49-F238E27FC236}">
                  <a16:creationId xmlns:a16="http://schemas.microsoft.com/office/drawing/2014/main" id="{ECBFCCC1-3432-4DB1-96C9-FFE486AD8FDD}"/>
                </a:ext>
              </a:extLst>
            </p:cNvPr>
            <p:cNvSpPr/>
            <p:nvPr/>
          </p:nvSpPr>
          <p:spPr>
            <a:xfrm flipV="1">
              <a:off x="2270178" y="5646334"/>
              <a:ext cx="601037" cy="46611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4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76D65D43-6EA9-4D35-9CCB-116A85A38C04}"/>
                </a:ext>
              </a:extLst>
            </p:cNvPr>
            <p:cNvSpPr/>
            <p:nvPr/>
          </p:nvSpPr>
          <p:spPr>
            <a:xfrm>
              <a:off x="1895573" y="4943920"/>
              <a:ext cx="1376976" cy="111665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4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04274F76-B53C-4EBA-BEE0-73436F83589E}"/>
                </a:ext>
              </a:extLst>
            </p:cNvPr>
            <p:cNvSpPr/>
            <p:nvPr/>
          </p:nvSpPr>
          <p:spPr>
            <a:xfrm>
              <a:off x="1918653" y="4963295"/>
              <a:ext cx="1330816" cy="1064367"/>
            </a:xfrm>
            <a:custGeom>
              <a:avLst/>
              <a:gdLst>
                <a:gd name="connsiteX0" fmla="*/ 955373 w 2907569"/>
                <a:gd name="connsiteY0" fmla="*/ 2159967 h 2325428"/>
                <a:gd name="connsiteX1" fmla="*/ 1044054 w 2907569"/>
                <a:gd name="connsiteY1" fmla="*/ 2185516 h 2325428"/>
                <a:gd name="connsiteX2" fmla="*/ 1312907 w 2907569"/>
                <a:gd name="connsiteY2" fmla="*/ 2228677 h 2325428"/>
                <a:gd name="connsiteX3" fmla="*/ 1430924 w 2907569"/>
                <a:gd name="connsiteY3" fmla="*/ 2233367 h 2325428"/>
                <a:gd name="connsiteX4" fmla="*/ 1430924 w 2907569"/>
                <a:gd name="connsiteY4" fmla="*/ 2325428 h 2325428"/>
                <a:gd name="connsiteX5" fmla="*/ 1305116 w 2907569"/>
                <a:gd name="connsiteY5" fmla="*/ 2320344 h 2325428"/>
                <a:gd name="connsiteX6" fmla="*/ 1021394 w 2907569"/>
                <a:gd name="connsiteY6" fmla="*/ 2274037 h 2325428"/>
                <a:gd name="connsiteX7" fmla="*/ 912059 w 2907569"/>
                <a:gd name="connsiteY7" fmla="*/ 2242013 h 2325428"/>
                <a:gd name="connsiteX8" fmla="*/ 1968641 w 2907569"/>
                <a:gd name="connsiteY8" fmla="*/ 2155229 h 2325428"/>
                <a:gd name="connsiteX9" fmla="*/ 2013289 w 2907569"/>
                <a:gd name="connsiteY9" fmla="*/ 2236805 h 2325428"/>
                <a:gd name="connsiteX10" fmla="*/ 1886174 w 2907569"/>
                <a:gd name="connsiteY10" fmla="*/ 2274037 h 2325428"/>
                <a:gd name="connsiteX11" fmla="*/ 1602452 w 2907569"/>
                <a:gd name="connsiteY11" fmla="*/ 2320344 h 2325428"/>
                <a:gd name="connsiteX12" fmla="*/ 1476643 w 2907569"/>
                <a:gd name="connsiteY12" fmla="*/ 2325428 h 2325428"/>
                <a:gd name="connsiteX13" fmla="*/ 1476643 w 2907569"/>
                <a:gd name="connsiteY13" fmla="*/ 2233368 h 2325428"/>
                <a:gd name="connsiteX14" fmla="*/ 1594661 w 2907569"/>
                <a:gd name="connsiteY14" fmla="*/ 2228677 h 2325428"/>
                <a:gd name="connsiteX15" fmla="*/ 1863515 w 2907569"/>
                <a:gd name="connsiteY15" fmla="*/ 2185516 h 2325428"/>
                <a:gd name="connsiteX16" fmla="*/ 2452397 w 2907569"/>
                <a:gd name="connsiteY16" fmla="*/ 1895545 h 2325428"/>
                <a:gd name="connsiteX17" fmla="*/ 2525719 w 2907569"/>
                <a:gd name="connsiteY17" fmla="*/ 1946993 h 2325428"/>
                <a:gd name="connsiteX18" fmla="*/ 2481953 w 2907569"/>
                <a:gd name="connsiteY18" fmla="*/ 1985531 h 2325428"/>
                <a:gd name="connsiteX19" fmla="*/ 2146871 w 2907569"/>
                <a:gd name="connsiteY19" fmla="*/ 2185907 h 2325428"/>
                <a:gd name="connsiteX20" fmla="*/ 2056598 w 2907569"/>
                <a:gd name="connsiteY20" fmla="*/ 2220709 h 2325428"/>
                <a:gd name="connsiteX21" fmla="*/ 2012689 w 2907569"/>
                <a:gd name="connsiteY21" fmla="*/ 2140482 h 2325428"/>
                <a:gd name="connsiteX22" fmla="*/ 2110550 w 2907569"/>
                <a:gd name="connsiteY22" fmla="*/ 2103375 h 2325428"/>
                <a:gd name="connsiteX23" fmla="*/ 2428072 w 2907569"/>
                <a:gd name="connsiteY23" fmla="*/ 1916613 h 2325428"/>
                <a:gd name="connsiteX24" fmla="*/ 455171 w 2907569"/>
                <a:gd name="connsiteY24" fmla="*/ 1895545 h 2325428"/>
                <a:gd name="connsiteX25" fmla="*/ 479497 w 2907569"/>
                <a:gd name="connsiteY25" fmla="*/ 1916613 h 2325428"/>
                <a:gd name="connsiteX26" fmla="*/ 797019 w 2907569"/>
                <a:gd name="connsiteY26" fmla="*/ 2103375 h 2325428"/>
                <a:gd name="connsiteX27" fmla="*/ 910778 w 2907569"/>
                <a:gd name="connsiteY27" fmla="*/ 2146511 h 2325428"/>
                <a:gd name="connsiteX28" fmla="*/ 868117 w 2907569"/>
                <a:gd name="connsiteY28" fmla="*/ 2227319 h 2325428"/>
                <a:gd name="connsiteX29" fmla="*/ 760698 w 2907569"/>
                <a:gd name="connsiteY29" fmla="*/ 2185907 h 2325428"/>
                <a:gd name="connsiteX30" fmla="*/ 425616 w 2907569"/>
                <a:gd name="connsiteY30" fmla="*/ 1985531 h 2325428"/>
                <a:gd name="connsiteX31" fmla="*/ 381848 w 2907569"/>
                <a:gd name="connsiteY31" fmla="*/ 1946993 h 2325428"/>
                <a:gd name="connsiteX32" fmla="*/ 204028 w 2907569"/>
                <a:gd name="connsiteY32" fmla="*/ 1604249 h 2325428"/>
                <a:gd name="connsiteX33" fmla="*/ 242233 w 2907569"/>
                <a:gd name="connsiteY33" fmla="*/ 1666677 h 2325428"/>
                <a:gd name="connsiteX34" fmla="*/ 390568 w 2907569"/>
                <a:gd name="connsiteY34" fmla="*/ 1839594 h 2325428"/>
                <a:gd name="connsiteX35" fmla="*/ 419546 w 2907569"/>
                <a:gd name="connsiteY35" fmla="*/ 1864691 h 2325428"/>
                <a:gd name="connsiteX36" fmla="*/ 346549 w 2907569"/>
                <a:gd name="connsiteY36" fmla="*/ 1915911 h 2325428"/>
                <a:gd name="connsiteX37" fmla="*/ 331769 w 2907569"/>
                <a:gd name="connsiteY37" fmla="*/ 1902896 h 2325428"/>
                <a:gd name="connsiteX38" fmla="*/ 175230 w 2907569"/>
                <a:gd name="connsiteY38" fmla="*/ 1717373 h 2325428"/>
                <a:gd name="connsiteX39" fmla="*/ 123219 w 2907569"/>
                <a:gd name="connsiteY39" fmla="*/ 1630970 h 2325428"/>
                <a:gd name="connsiteX40" fmla="*/ 2703541 w 2907569"/>
                <a:gd name="connsiteY40" fmla="*/ 1604249 h 2325428"/>
                <a:gd name="connsiteX41" fmla="*/ 2784349 w 2907569"/>
                <a:gd name="connsiteY41" fmla="*/ 1630969 h 2325428"/>
                <a:gd name="connsiteX42" fmla="*/ 2732338 w 2907569"/>
                <a:gd name="connsiteY42" fmla="*/ 1717373 h 2325428"/>
                <a:gd name="connsiteX43" fmla="*/ 2575800 w 2907569"/>
                <a:gd name="connsiteY43" fmla="*/ 1902896 h 2325428"/>
                <a:gd name="connsiteX44" fmla="*/ 2561019 w 2907569"/>
                <a:gd name="connsiteY44" fmla="*/ 1915911 h 2325428"/>
                <a:gd name="connsiteX45" fmla="*/ 2488022 w 2907569"/>
                <a:gd name="connsiteY45" fmla="*/ 1864691 h 2325428"/>
                <a:gd name="connsiteX46" fmla="*/ 2517000 w 2907569"/>
                <a:gd name="connsiteY46" fmla="*/ 1839594 h 2325428"/>
                <a:gd name="connsiteX47" fmla="*/ 2665335 w 2907569"/>
                <a:gd name="connsiteY47" fmla="*/ 1666677 h 2325428"/>
                <a:gd name="connsiteX48" fmla="*/ 2907569 w 2907569"/>
                <a:gd name="connsiteY48" fmla="*/ 1166920 h 2325428"/>
                <a:gd name="connsiteX49" fmla="*/ 2900327 w 2907569"/>
                <a:gd name="connsiteY49" fmla="*/ 1281689 h 2325428"/>
                <a:gd name="connsiteX50" fmla="*/ 2842463 w 2907569"/>
                <a:gd name="connsiteY50" fmla="*/ 1508745 h 2325428"/>
                <a:gd name="connsiteX51" fmla="*/ 2805403 w 2907569"/>
                <a:gd name="connsiteY51" fmla="*/ 1589777 h 2325428"/>
                <a:gd name="connsiteX52" fmla="*/ 2727073 w 2907569"/>
                <a:gd name="connsiteY52" fmla="*/ 1563877 h 2325428"/>
                <a:gd name="connsiteX53" fmla="*/ 2769689 w 2907569"/>
                <a:gd name="connsiteY53" fmla="*/ 1472225 h 2325428"/>
                <a:gd name="connsiteX54" fmla="*/ 2824521 w 2907569"/>
                <a:gd name="connsiteY54" fmla="*/ 1260599 h 2325428"/>
                <a:gd name="connsiteX55" fmla="*/ 2830530 w 2907569"/>
                <a:gd name="connsiteY55" fmla="*/ 1166920 h 2325428"/>
                <a:gd name="connsiteX56" fmla="*/ 0 w 2907569"/>
                <a:gd name="connsiteY56" fmla="*/ 1166920 h 2325428"/>
                <a:gd name="connsiteX57" fmla="*/ 77038 w 2907569"/>
                <a:gd name="connsiteY57" fmla="*/ 1166920 h 2325428"/>
                <a:gd name="connsiteX58" fmla="*/ 83048 w 2907569"/>
                <a:gd name="connsiteY58" fmla="*/ 1260599 h 2325428"/>
                <a:gd name="connsiteX59" fmla="*/ 137880 w 2907569"/>
                <a:gd name="connsiteY59" fmla="*/ 1472225 h 2325428"/>
                <a:gd name="connsiteX60" fmla="*/ 180495 w 2907569"/>
                <a:gd name="connsiteY60" fmla="*/ 1563876 h 2325428"/>
                <a:gd name="connsiteX61" fmla="*/ 102166 w 2907569"/>
                <a:gd name="connsiteY61" fmla="*/ 1589777 h 2325428"/>
                <a:gd name="connsiteX62" fmla="*/ 65105 w 2907569"/>
                <a:gd name="connsiteY62" fmla="*/ 1508745 h 2325428"/>
                <a:gd name="connsiteX63" fmla="*/ 7241 w 2907569"/>
                <a:gd name="connsiteY63" fmla="*/ 1281689 h 2325428"/>
                <a:gd name="connsiteX64" fmla="*/ 98821 w 2907569"/>
                <a:gd name="connsiteY64" fmla="*/ 742965 h 2325428"/>
                <a:gd name="connsiteX65" fmla="*/ 166619 w 2907569"/>
                <a:gd name="connsiteY65" fmla="*/ 765383 h 2325428"/>
                <a:gd name="connsiteX66" fmla="*/ 137880 w 2907569"/>
                <a:gd name="connsiteY66" fmla="*/ 827191 h 2325428"/>
                <a:gd name="connsiteX67" fmla="*/ 83048 w 2907569"/>
                <a:gd name="connsiteY67" fmla="*/ 1038817 h 2325428"/>
                <a:gd name="connsiteX68" fmla="*/ 77763 w 2907569"/>
                <a:gd name="connsiteY68" fmla="*/ 1121201 h 2325428"/>
                <a:gd name="connsiteX69" fmla="*/ 2354 w 2907569"/>
                <a:gd name="connsiteY69" fmla="*/ 1121201 h 2325428"/>
                <a:gd name="connsiteX70" fmla="*/ 7241 w 2907569"/>
                <a:gd name="connsiteY70" fmla="*/ 1043739 h 2325428"/>
                <a:gd name="connsiteX71" fmla="*/ 65105 w 2907569"/>
                <a:gd name="connsiteY71" fmla="*/ 816684 h 2325428"/>
                <a:gd name="connsiteX72" fmla="*/ 2808747 w 2907569"/>
                <a:gd name="connsiteY72" fmla="*/ 742964 h 2325428"/>
                <a:gd name="connsiteX73" fmla="*/ 2842463 w 2907569"/>
                <a:gd name="connsiteY73" fmla="*/ 816684 h 2325428"/>
                <a:gd name="connsiteX74" fmla="*/ 2900327 w 2907569"/>
                <a:gd name="connsiteY74" fmla="*/ 1043739 h 2325428"/>
                <a:gd name="connsiteX75" fmla="*/ 2905215 w 2907569"/>
                <a:gd name="connsiteY75" fmla="*/ 1121201 h 2325428"/>
                <a:gd name="connsiteX76" fmla="*/ 2829806 w 2907569"/>
                <a:gd name="connsiteY76" fmla="*/ 1121201 h 2325428"/>
                <a:gd name="connsiteX77" fmla="*/ 2824521 w 2907569"/>
                <a:gd name="connsiteY77" fmla="*/ 1038817 h 2325428"/>
                <a:gd name="connsiteX78" fmla="*/ 2769689 w 2907569"/>
                <a:gd name="connsiteY78" fmla="*/ 827191 h 2325428"/>
                <a:gd name="connsiteX79" fmla="*/ 2740949 w 2907569"/>
                <a:gd name="connsiteY79" fmla="*/ 765382 h 2325428"/>
                <a:gd name="connsiteX80" fmla="*/ 341227 w 2907569"/>
                <a:gd name="connsiteY80" fmla="*/ 414203 h 2325428"/>
                <a:gd name="connsiteX81" fmla="*/ 397583 w 2907569"/>
                <a:gd name="connsiteY81" fmla="*/ 453747 h 2325428"/>
                <a:gd name="connsiteX82" fmla="*/ 390568 w 2907569"/>
                <a:gd name="connsiteY82" fmla="*/ 459822 h 2325428"/>
                <a:gd name="connsiteX83" fmla="*/ 242233 w 2907569"/>
                <a:gd name="connsiteY83" fmla="*/ 632739 h 2325428"/>
                <a:gd name="connsiteX84" fmla="*/ 186502 w 2907569"/>
                <a:gd name="connsiteY84" fmla="*/ 723804 h 2325428"/>
                <a:gd name="connsiteX85" fmla="*/ 118992 w 2907569"/>
                <a:gd name="connsiteY85" fmla="*/ 701481 h 2325428"/>
                <a:gd name="connsiteX86" fmla="*/ 175230 w 2907569"/>
                <a:gd name="connsiteY86" fmla="*/ 608055 h 2325428"/>
                <a:gd name="connsiteX87" fmla="*/ 331769 w 2907569"/>
                <a:gd name="connsiteY87" fmla="*/ 422532 h 2325428"/>
                <a:gd name="connsiteX88" fmla="*/ 2566341 w 2907569"/>
                <a:gd name="connsiteY88" fmla="*/ 414203 h 2325428"/>
                <a:gd name="connsiteX89" fmla="*/ 2575800 w 2907569"/>
                <a:gd name="connsiteY89" fmla="*/ 422532 h 2325428"/>
                <a:gd name="connsiteX90" fmla="*/ 2732338 w 2907569"/>
                <a:gd name="connsiteY90" fmla="*/ 608055 h 2325428"/>
                <a:gd name="connsiteX91" fmla="*/ 2788576 w 2907569"/>
                <a:gd name="connsiteY91" fmla="*/ 701481 h 2325428"/>
                <a:gd name="connsiteX92" fmla="*/ 2721066 w 2907569"/>
                <a:gd name="connsiteY92" fmla="*/ 723804 h 2325428"/>
                <a:gd name="connsiteX93" fmla="*/ 2665335 w 2907569"/>
                <a:gd name="connsiteY93" fmla="*/ 632739 h 2325428"/>
                <a:gd name="connsiteX94" fmla="*/ 2517000 w 2907569"/>
                <a:gd name="connsiteY94" fmla="*/ 459822 h 2325428"/>
                <a:gd name="connsiteX95" fmla="*/ 2509985 w 2907569"/>
                <a:gd name="connsiteY95" fmla="*/ 453746 h 2325428"/>
                <a:gd name="connsiteX96" fmla="*/ 847165 w 2907569"/>
                <a:gd name="connsiteY96" fmla="*/ 106187 h 2325428"/>
                <a:gd name="connsiteX97" fmla="*/ 879274 w 2907569"/>
                <a:gd name="connsiteY97" fmla="*/ 164852 h 2325428"/>
                <a:gd name="connsiteX98" fmla="*/ 797019 w 2907569"/>
                <a:gd name="connsiteY98" fmla="*/ 196042 h 2325428"/>
                <a:gd name="connsiteX99" fmla="*/ 479497 w 2907569"/>
                <a:gd name="connsiteY99" fmla="*/ 382803 h 2325428"/>
                <a:gd name="connsiteX100" fmla="*/ 433208 w 2907569"/>
                <a:gd name="connsiteY100" fmla="*/ 422893 h 2325428"/>
                <a:gd name="connsiteX101" fmla="*/ 376527 w 2907569"/>
                <a:gd name="connsiteY101" fmla="*/ 383121 h 2325428"/>
                <a:gd name="connsiteX102" fmla="*/ 425616 w 2907569"/>
                <a:gd name="connsiteY102" fmla="*/ 339898 h 2325428"/>
                <a:gd name="connsiteX103" fmla="*/ 760698 w 2907569"/>
                <a:gd name="connsiteY103" fmla="*/ 139521 h 2325428"/>
                <a:gd name="connsiteX104" fmla="*/ 2043143 w 2907569"/>
                <a:gd name="connsiteY104" fmla="*/ 99533 h 2325428"/>
                <a:gd name="connsiteX105" fmla="*/ 2146871 w 2907569"/>
                <a:gd name="connsiteY105" fmla="*/ 139521 h 2325428"/>
                <a:gd name="connsiteX106" fmla="*/ 2481953 w 2907569"/>
                <a:gd name="connsiteY106" fmla="*/ 339898 h 2325428"/>
                <a:gd name="connsiteX107" fmla="*/ 2531041 w 2907569"/>
                <a:gd name="connsiteY107" fmla="*/ 383121 h 2325428"/>
                <a:gd name="connsiteX108" fmla="*/ 2474360 w 2907569"/>
                <a:gd name="connsiteY108" fmla="*/ 422892 h 2325428"/>
                <a:gd name="connsiteX109" fmla="*/ 2428072 w 2907569"/>
                <a:gd name="connsiteY109" fmla="*/ 382803 h 2325428"/>
                <a:gd name="connsiteX110" fmla="*/ 2110550 w 2907569"/>
                <a:gd name="connsiteY110" fmla="*/ 196042 h 2325428"/>
                <a:gd name="connsiteX111" fmla="*/ 2011934 w 2907569"/>
                <a:gd name="connsiteY111" fmla="*/ 158648 h 2325428"/>
                <a:gd name="connsiteX112" fmla="*/ 1430924 w 2907569"/>
                <a:gd name="connsiteY112" fmla="*/ 0 h 2325428"/>
                <a:gd name="connsiteX113" fmla="*/ 1430924 w 2907569"/>
                <a:gd name="connsiteY113" fmla="*/ 66049 h 2325428"/>
                <a:gd name="connsiteX114" fmla="*/ 1312907 w 2907569"/>
                <a:gd name="connsiteY114" fmla="*/ 70740 h 2325428"/>
                <a:gd name="connsiteX115" fmla="*/ 1044054 w 2907569"/>
                <a:gd name="connsiteY115" fmla="*/ 113900 h 2325428"/>
                <a:gd name="connsiteX116" fmla="*/ 922649 w 2907569"/>
                <a:gd name="connsiteY116" fmla="*/ 148877 h 2325428"/>
                <a:gd name="connsiteX117" fmla="*/ 890308 w 2907569"/>
                <a:gd name="connsiteY117" fmla="*/ 89787 h 2325428"/>
                <a:gd name="connsiteX118" fmla="*/ 1021394 w 2907569"/>
                <a:gd name="connsiteY118" fmla="*/ 51391 h 2325428"/>
                <a:gd name="connsiteX119" fmla="*/ 1305116 w 2907569"/>
                <a:gd name="connsiteY119" fmla="*/ 5084 h 2325428"/>
                <a:gd name="connsiteX120" fmla="*/ 1476643 w 2907569"/>
                <a:gd name="connsiteY120" fmla="*/ 0 h 2325428"/>
                <a:gd name="connsiteX121" fmla="*/ 1602452 w 2907569"/>
                <a:gd name="connsiteY121" fmla="*/ 5084 h 2325428"/>
                <a:gd name="connsiteX122" fmla="*/ 1886174 w 2907569"/>
                <a:gd name="connsiteY122" fmla="*/ 51391 h 2325428"/>
                <a:gd name="connsiteX123" fmla="*/ 1999358 w 2907569"/>
                <a:gd name="connsiteY123" fmla="*/ 84543 h 2325428"/>
                <a:gd name="connsiteX124" fmla="*/ 1967971 w 2907569"/>
                <a:gd name="connsiteY124" fmla="*/ 143994 h 2325428"/>
                <a:gd name="connsiteX125" fmla="*/ 1863515 w 2907569"/>
                <a:gd name="connsiteY125" fmla="*/ 113900 h 2325428"/>
                <a:gd name="connsiteX126" fmla="*/ 1594661 w 2907569"/>
                <a:gd name="connsiteY126" fmla="*/ 70740 h 2325428"/>
                <a:gd name="connsiteX127" fmla="*/ 1476643 w 2907569"/>
                <a:gd name="connsiteY127" fmla="*/ 66049 h 232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907569" h="2325428">
                  <a:moveTo>
                    <a:pt x="955373" y="2159967"/>
                  </a:moveTo>
                  <a:lnTo>
                    <a:pt x="1044054" y="2185516"/>
                  </a:lnTo>
                  <a:cubicBezTo>
                    <a:pt x="1130343" y="2206642"/>
                    <a:pt x="1220268" y="2221271"/>
                    <a:pt x="1312907" y="2228677"/>
                  </a:cubicBezTo>
                  <a:lnTo>
                    <a:pt x="1430924" y="2233367"/>
                  </a:lnTo>
                  <a:lnTo>
                    <a:pt x="1430924" y="2325428"/>
                  </a:lnTo>
                  <a:lnTo>
                    <a:pt x="1305116" y="2320344"/>
                  </a:lnTo>
                  <a:cubicBezTo>
                    <a:pt x="1207354" y="2312399"/>
                    <a:pt x="1112455" y="2296703"/>
                    <a:pt x="1021394" y="2274037"/>
                  </a:cubicBezTo>
                  <a:lnTo>
                    <a:pt x="912059" y="2242013"/>
                  </a:lnTo>
                  <a:close/>
                  <a:moveTo>
                    <a:pt x="1968641" y="2155229"/>
                  </a:moveTo>
                  <a:lnTo>
                    <a:pt x="2013289" y="2236805"/>
                  </a:lnTo>
                  <a:lnTo>
                    <a:pt x="1886174" y="2274037"/>
                  </a:lnTo>
                  <a:cubicBezTo>
                    <a:pt x="1795113" y="2296703"/>
                    <a:pt x="1700214" y="2312399"/>
                    <a:pt x="1602452" y="2320344"/>
                  </a:cubicBezTo>
                  <a:lnTo>
                    <a:pt x="1476643" y="2325428"/>
                  </a:lnTo>
                  <a:lnTo>
                    <a:pt x="1476643" y="2233368"/>
                  </a:lnTo>
                  <a:lnTo>
                    <a:pt x="1594661" y="2228677"/>
                  </a:lnTo>
                  <a:cubicBezTo>
                    <a:pt x="1687300" y="2221271"/>
                    <a:pt x="1777226" y="2206642"/>
                    <a:pt x="1863515" y="2185516"/>
                  </a:cubicBezTo>
                  <a:close/>
                  <a:moveTo>
                    <a:pt x="2452397" y="1895545"/>
                  </a:moveTo>
                  <a:lnTo>
                    <a:pt x="2525719" y="1946993"/>
                  </a:lnTo>
                  <a:lnTo>
                    <a:pt x="2481953" y="1985531"/>
                  </a:lnTo>
                  <a:cubicBezTo>
                    <a:pt x="2383279" y="2064497"/>
                    <a:pt x="2270488" y="2132167"/>
                    <a:pt x="2146871" y="2185907"/>
                  </a:cubicBezTo>
                  <a:lnTo>
                    <a:pt x="2056598" y="2220709"/>
                  </a:lnTo>
                  <a:lnTo>
                    <a:pt x="2012689" y="2140482"/>
                  </a:lnTo>
                  <a:lnTo>
                    <a:pt x="2110550" y="2103375"/>
                  </a:lnTo>
                  <a:cubicBezTo>
                    <a:pt x="2227689" y="2053285"/>
                    <a:pt x="2334568" y="1990214"/>
                    <a:pt x="2428072" y="1916613"/>
                  </a:cubicBezTo>
                  <a:close/>
                  <a:moveTo>
                    <a:pt x="455171" y="1895545"/>
                  </a:moveTo>
                  <a:lnTo>
                    <a:pt x="479497" y="1916613"/>
                  </a:lnTo>
                  <a:cubicBezTo>
                    <a:pt x="573000" y="1990214"/>
                    <a:pt x="679880" y="2053285"/>
                    <a:pt x="797019" y="2103375"/>
                  </a:cubicBezTo>
                  <a:lnTo>
                    <a:pt x="910778" y="2146511"/>
                  </a:lnTo>
                  <a:lnTo>
                    <a:pt x="868117" y="2227319"/>
                  </a:lnTo>
                  <a:lnTo>
                    <a:pt x="760698" y="2185907"/>
                  </a:lnTo>
                  <a:cubicBezTo>
                    <a:pt x="637080" y="2132167"/>
                    <a:pt x="524290" y="2064497"/>
                    <a:pt x="425616" y="1985531"/>
                  </a:cubicBezTo>
                  <a:lnTo>
                    <a:pt x="381848" y="1946993"/>
                  </a:lnTo>
                  <a:close/>
                  <a:moveTo>
                    <a:pt x="204028" y="1604249"/>
                  </a:moveTo>
                  <a:lnTo>
                    <a:pt x="242233" y="1666677"/>
                  </a:lnTo>
                  <a:cubicBezTo>
                    <a:pt x="284656" y="1728148"/>
                    <a:pt x="334409" y="1786029"/>
                    <a:pt x="390568" y="1839594"/>
                  </a:cubicBezTo>
                  <a:lnTo>
                    <a:pt x="419546" y="1864691"/>
                  </a:lnTo>
                  <a:lnTo>
                    <a:pt x="346549" y="1915911"/>
                  </a:lnTo>
                  <a:lnTo>
                    <a:pt x="331769" y="1902896"/>
                  </a:lnTo>
                  <a:cubicBezTo>
                    <a:pt x="272503" y="1845426"/>
                    <a:pt x="219999" y="1783325"/>
                    <a:pt x="175230" y="1717373"/>
                  </a:cubicBezTo>
                  <a:lnTo>
                    <a:pt x="123219" y="1630970"/>
                  </a:lnTo>
                  <a:close/>
                  <a:moveTo>
                    <a:pt x="2703541" y="1604249"/>
                  </a:moveTo>
                  <a:lnTo>
                    <a:pt x="2784349" y="1630969"/>
                  </a:lnTo>
                  <a:lnTo>
                    <a:pt x="2732338" y="1717373"/>
                  </a:lnTo>
                  <a:cubicBezTo>
                    <a:pt x="2687570" y="1783325"/>
                    <a:pt x="2635065" y="1845426"/>
                    <a:pt x="2575800" y="1902896"/>
                  </a:cubicBezTo>
                  <a:lnTo>
                    <a:pt x="2561019" y="1915911"/>
                  </a:lnTo>
                  <a:lnTo>
                    <a:pt x="2488022" y="1864691"/>
                  </a:lnTo>
                  <a:lnTo>
                    <a:pt x="2517000" y="1839594"/>
                  </a:lnTo>
                  <a:cubicBezTo>
                    <a:pt x="2573160" y="1786029"/>
                    <a:pt x="2622913" y="1728148"/>
                    <a:pt x="2665335" y="1666677"/>
                  </a:cubicBezTo>
                  <a:close/>
                  <a:moveTo>
                    <a:pt x="2907569" y="1166920"/>
                  </a:moveTo>
                  <a:lnTo>
                    <a:pt x="2900327" y="1281689"/>
                  </a:lnTo>
                  <a:cubicBezTo>
                    <a:pt x="2890399" y="1359926"/>
                    <a:pt x="2870786" y="1435871"/>
                    <a:pt x="2842463" y="1508745"/>
                  </a:cubicBezTo>
                  <a:lnTo>
                    <a:pt x="2805403" y="1589777"/>
                  </a:lnTo>
                  <a:lnTo>
                    <a:pt x="2727073" y="1563877"/>
                  </a:lnTo>
                  <a:lnTo>
                    <a:pt x="2769689" y="1472225"/>
                  </a:lnTo>
                  <a:cubicBezTo>
                    <a:pt x="2796528" y="1404303"/>
                    <a:pt x="2815113" y="1333519"/>
                    <a:pt x="2824521" y="1260599"/>
                  </a:cubicBezTo>
                  <a:lnTo>
                    <a:pt x="2830530" y="1166920"/>
                  </a:lnTo>
                  <a:close/>
                  <a:moveTo>
                    <a:pt x="0" y="1166920"/>
                  </a:moveTo>
                  <a:lnTo>
                    <a:pt x="77038" y="1166920"/>
                  </a:lnTo>
                  <a:lnTo>
                    <a:pt x="83048" y="1260599"/>
                  </a:lnTo>
                  <a:cubicBezTo>
                    <a:pt x="92456" y="1333519"/>
                    <a:pt x="111041" y="1404303"/>
                    <a:pt x="137880" y="1472225"/>
                  </a:cubicBezTo>
                  <a:lnTo>
                    <a:pt x="180495" y="1563876"/>
                  </a:lnTo>
                  <a:lnTo>
                    <a:pt x="102166" y="1589777"/>
                  </a:lnTo>
                  <a:lnTo>
                    <a:pt x="65105" y="1508745"/>
                  </a:lnTo>
                  <a:cubicBezTo>
                    <a:pt x="36783" y="1435871"/>
                    <a:pt x="17170" y="1359926"/>
                    <a:pt x="7241" y="1281689"/>
                  </a:cubicBezTo>
                  <a:close/>
                  <a:moveTo>
                    <a:pt x="98821" y="742965"/>
                  </a:moveTo>
                  <a:lnTo>
                    <a:pt x="166619" y="765383"/>
                  </a:lnTo>
                  <a:lnTo>
                    <a:pt x="137880" y="827191"/>
                  </a:lnTo>
                  <a:cubicBezTo>
                    <a:pt x="111041" y="895113"/>
                    <a:pt x="92456" y="965897"/>
                    <a:pt x="83048" y="1038817"/>
                  </a:cubicBezTo>
                  <a:lnTo>
                    <a:pt x="77763" y="1121201"/>
                  </a:lnTo>
                  <a:lnTo>
                    <a:pt x="2354" y="1121201"/>
                  </a:lnTo>
                  <a:lnTo>
                    <a:pt x="7241" y="1043739"/>
                  </a:lnTo>
                  <a:cubicBezTo>
                    <a:pt x="17170" y="965503"/>
                    <a:pt x="36783" y="889558"/>
                    <a:pt x="65105" y="816684"/>
                  </a:cubicBezTo>
                  <a:close/>
                  <a:moveTo>
                    <a:pt x="2808747" y="742964"/>
                  </a:moveTo>
                  <a:lnTo>
                    <a:pt x="2842463" y="816684"/>
                  </a:lnTo>
                  <a:cubicBezTo>
                    <a:pt x="2870786" y="889558"/>
                    <a:pt x="2890399" y="965503"/>
                    <a:pt x="2900327" y="1043739"/>
                  </a:cubicBezTo>
                  <a:lnTo>
                    <a:pt x="2905215" y="1121201"/>
                  </a:lnTo>
                  <a:lnTo>
                    <a:pt x="2829806" y="1121201"/>
                  </a:lnTo>
                  <a:lnTo>
                    <a:pt x="2824521" y="1038817"/>
                  </a:lnTo>
                  <a:cubicBezTo>
                    <a:pt x="2815113" y="965897"/>
                    <a:pt x="2796528" y="895113"/>
                    <a:pt x="2769689" y="827191"/>
                  </a:cubicBezTo>
                  <a:lnTo>
                    <a:pt x="2740949" y="765382"/>
                  </a:lnTo>
                  <a:close/>
                  <a:moveTo>
                    <a:pt x="341227" y="414203"/>
                  </a:moveTo>
                  <a:lnTo>
                    <a:pt x="397583" y="453747"/>
                  </a:lnTo>
                  <a:lnTo>
                    <a:pt x="390568" y="459822"/>
                  </a:lnTo>
                  <a:cubicBezTo>
                    <a:pt x="334409" y="513387"/>
                    <a:pt x="284656" y="571268"/>
                    <a:pt x="242233" y="632739"/>
                  </a:cubicBezTo>
                  <a:lnTo>
                    <a:pt x="186502" y="723804"/>
                  </a:lnTo>
                  <a:lnTo>
                    <a:pt x="118992" y="701481"/>
                  </a:lnTo>
                  <a:lnTo>
                    <a:pt x="175230" y="608055"/>
                  </a:lnTo>
                  <a:cubicBezTo>
                    <a:pt x="219999" y="542103"/>
                    <a:pt x="272503" y="480002"/>
                    <a:pt x="331769" y="422532"/>
                  </a:cubicBezTo>
                  <a:close/>
                  <a:moveTo>
                    <a:pt x="2566341" y="414203"/>
                  </a:moveTo>
                  <a:lnTo>
                    <a:pt x="2575800" y="422532"/>
                  </a:lnTo>
                  <a:cubicBezTo>
                    <a:pt x="2635065" y="480002"/>
                    <a:pt x="2687570" y="542103"/>
                    <a:pt x="2732338" y="608055"/>
                  </a:cubicBezTo>
                  <a:lnTo>
                    <a:pt x="2788576" y="701481"/>
                  </a:lnTo>
                  <a:lnTo>
                    <a:pt x="2721066" y="723804"/>
                  </a:lnTo>
                  <a:lnTo>
                    <a:pt x="2665335" y="632739"/>
                  </a:lnTo>
                  <a:cubicBezTo>
                    <a:pt x="2622913" y="571268"/>
                    <a:pt x="2573160" y="513387"/>
                    <a:pt x="2517000" y="459822"/>
                  </a:cubicBezTo>
                  <a:lnTo>
                    <a:pt x="2509985" y="453746"/>
                  </a:lnTo>
                  <a:close/>
                  <a:moveTo>
                    <a:pt x="847165" y="106187"/>
                  </a:moveTo>
                  <a:lnTo>
                    <a:pt x="879274" y="164852"/>
                  </a:lnTo>
                  <a:lnTo>
                    <a:pt x="797019" y="196042"/>
                  </a:lnTo>
                  <a:cubicBezTo>
                    <a:pt x="679880" y="246131"/>
                    <a:pt x="573000" y="309202"/>
                    <a:pt x="479497" y="382803"/>
                  </a:cubicBezTo>
                  <a:lnTo>
                    <a:pt x="433208" y="422893"/>
                  </a:lnTo>
                  <a:lnTo>
                    <a:pt x="376527" y="383121"/>
                  </a:lnTo>
                  <a:lnTo>
                    <a:pt x="425616" y="339898"/>
                  </a:lnTo>
                  <a:cubicBezTo>
                    <a:pt x="524290" y="260931"/>
                    <a:pt x="637080" y="193262"/>
                    <a:pt x="760698" y="139521"/>
                  </a:cubicBezTo>
                  <a:close/>
                  <a:moveTo>
                    <a:pt x="2043143" y="99533"/>
                  </a:moveTo>
                  <a:lnTo>
                    <a:pt x="2146871" y="139521"/>
                  </a:lnTo>
                  <a:cubicBezTo>
                    <a:pt x="2270488" y="193262"/>
                    <a:pt x="2383279" y="260931"/>
                    <a:pt x="2481953" y="339898"/>
                  </a:cubicBezTo>
                  <a:lnTo>
                    <a:pt x="2531041" y="383121"/>
                  </a:lnTo>
                  <a:lnTo>
                    <a:pt x="2474360" y="422892"/>
                  </a:lnTo>
                  <a:lnTo>
                    <a:pt x="2428072" y="382803"/>
                  </a:lnTo>
                  <a:cubicBezTo>
                    <a:pt x="2334568" y="309202"/>
                    <a:pt x="2227689" y="246131"/>
                    <a:pt x="2110550" y="196042"/>
                  </a:cubicBezTo>
                  <a:lnTo>
                    <a:pt x="2011934" y="158648"/>
                  </a:lnTo>
                  <a:close/>
                  <a:moveTo>
                    <a:pt x="1430924" y="0"/>
                  </a:moveTo>
                  <a:lnTo>
                    <a:pt x="1430924" y="66049"/>
                  </a:lnTo>
                  <a:lnTo>
                    <a:pt x="1312907" y="70740"/>
                  </a:lnTo>
                  <a:cubicBezTo>
                    <a:pt x="1220268" y="78145"/>
                    <a:pt x="1130343" y="92774"/>
                    <a:pt x="1044054" y="113900"/>
                  </a:cubicBezTo>
                  <a:lnTo>
                    <a:pt x="922649" y="148877"/>
                  </a:lnTo>
                  <a:lnTo>
                    <a:pt x="890308" y="89787"/>
                  </a:lnTo>
                  <a:lnTo>
                    <a:pt x="1021394" y="51391"/>
                  </a:lnTo>
                  <a:cubicBezTo>
                    <a:pt x="1112455" y="28725"/>
                    <a:pt x="1207354" y="13029"/>
                    <a:pt x="1305116" y="5084"/>
                  </a:cubicBezTo>
                  <a:close/>
                  <a:moveTo>
                    <a:pt x="1476643" y="0"/>
                  </a:moveTo>
                  <a:lnTo>
                    <a:pt x="1602452" y="5084"/>
                  </a:lnTo>
                  <a:cubicBezTo>
                    <a:pt x="1700214" y="13029"/>
                    <a:pt x="1795113" y="28725"/>
                    <a:pt x="1886174" y="51391"/>
                  </a:cubicBezTo>
                  <a:lnTo>
                    <a:pt x="1999358" y="84543"/>
                  </a:lnTo>
                  <a:lnTo>
                    <a:pt x="1967971" y="143994"/>
                  </a:lnTo>
                  <a:lnTo>
                    <a:pt x="1863515" y="113900"/>
                  </a:lnTo>
                  <a:cubicBezTo>
                    <a:pt x="1777226" y="92774"/>
                    <a:pt x="1687300" y="78145"/>
                    <a:pt x="1594661" y="70740"/>
                  </a:cubicBezTo>
                  <a:lnTo>
                    <a:pt x="1476643" y="66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BEF24EB-9804-490E-BE61-50D8F107E378}"/>
                </a:ext>
              </a:extLst>
            </p:cNvPr>
            <p:cNvGrpSpPr/>
            <p:nvPr/>
          </p:nvGrpSpPr>
          <p:grpSpPr>
            <a:xfrm>
              <a:off x="2097316" y="5062382"/>
              <a:ext cx="959001" cy="772290"/>
              <a:chOff x="2097316" y="5062382"/>
              <a:chExt cx="959001" cy="772290"/>
            </a:xfrm>
          </p:grpSpPr>
          <p:sp>
            <p:nvSpPr>
              <p:cNvPr id="563" name="楕円 220">
                <a:extLst>
                  <a:ext uri="{FF2B5EF4-FFF2-40B4-BE49-F238E27FC236}">
                    <a16:creationId xmlns:a16="http://schemas.microsoft.com/office/drawing/2014/main" id="{B9E1D943-56E5-46A4-B81C-AC078DBD0695}"/>
                  </a:ext>
                </a:extLst>
              </p:cNvPr>
              <p:cNvSpPr/>
              <p:nvPr/>
            </p:nvSpPr>
            <p:spPr>
              <a:xfrm>
                <a:off x="2118152" y="5087841"/>
                <a:ext cx="938165" cy="746831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E7B5CD95-E86E-4531-A1FB-4B4AB1E50646}"/>
                  </a:ext>
                </a:extLst>
              </p:cNvPr>
              <p:cNvSpPr/>
              <p:nvPr/>
            </p:nvSpPr>
            <p:spPr>
              <a:xfrm>
                <a:off x="2114052" y="5408802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95BCDEB2-E65C-486B-A5CE-27B10B9E8586}"/>
                  </a:ext>
                </a:extLst>
              </p:cNvPr>
              <p:cNvSpPr/>
              <p:nvPr/>
            </p:nvSpPr>
            <p:spPr>
              <a:xfrm rot="18900000" flipH="1">
                <a:off x="2835685" y="5167862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92384BFC-5F79-45BE-9D70-336DC79B2CBE}"/>
                  </a:ext>
                </a:extLst>
              </p:cNvPr>
              <p:cNvSpPr/>
              <p:nvPr/>
            </p:nvSpPr>
            <p:spPr>
              <a:xfrm rot="4196602">
                <a:off x="2303354" y="5165901"/>
                <a:ext cx="37097" cy="20733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C292EDF-6C9E-40B6-AFDE-9FE6A4BA24AD}"/>
                  </a:ext>
                </a:extLst>
              </p:cNvPr>
              <p:cNvSpPr/>
              <p:nvPr/>
            </p:nvSpPr>
            <p:spPr>
              <a:xfrm rot="1800000">
                <a:off x="2235514" y="5225798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9A8E9720-5D09-4085-A1D3-9C7B985F9C82}"/>
                  </a:ext>
                </a:extLst>
              </p:cNvPr>
              <p:cNvSpPr/>
              <p:nvPr/>
            </p:nvSpPr>
            <p:spPr>
              <a:xfrm rot="18900000" flipH="1">
                <a:off x="2889530" y="5206564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277EEAD-E8AD-4436-A111-4773A05BEDF9}"/>
                  </a:ext>
                </a:extLst>
              </p:cNvPr>
              <p:cNvSpPr/>
              <p:nvPr/>
            </p:nvSpPr>
            <p:spPr>
              <a:xfrm rot="2700000">
                <a:off x="2362248" y="5106095"/>
                <a:ext cx="57031" cy="60784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9F0DD06E-7F02-48D9-B44D-653491F665DB}"/>
                  </a:ext>
                </a:extLst>
              </p:cNvPr>
              <p:cNvSpPr/>
              <p:nvPr/>
            </p:nvSpPr>
            <p:spPr>
              <a:xfrm rot="8690456">
                <a:off x="3008693" y="5350774"/>
                <a:ext cx="35902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8C67819E-8DDF-41BF-804B-860B48BE9DEF}"/>
                  </a:ext>
                </a:extLst>
              </p:cNvPr>
              <p:cNvSpPr/>
              <p:nvPr/>
            </p:nvSpPr>
            <p:spPr>
              <a:xfrm rot="2700000">
                <a:off x="2169135" y="5253336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A63EE527-C0D0-4855-A061-9F8596FD64F7}"/>
                  </a:ext>
                </a:extLst>
              </p:cNvPr>
              <p:cNvSpPr/>
              <p:nvPr/>
            </p:nvSpPr>
            <p:spPr>
              <a:xfrm rot="5400000">
                <a:off x="2532053" y="5051443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FE30DD7B-5BB4-4FE0-B335-FC13C3F53143}"/>
                  </a:ext>
                </a:extLst>
              </p:cNvPr>
              <p:cNvSpPr/>
              <p:nvPr/>
            </p:nvSpPr>
            <p:spPr>
              <a:xfrm rot="6300000">
                <a:off x="2767854" y="5105434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C2F99263-8C14-419A-8EED-B4279A2B9047}"/>
                  </a:ext>
                </a:extLst>
              </p:cNvPr>
              <p:cNvSpPr/>
              <p:nvPr/>
            </p:nvSpPr>
            <p:spPr>
              <a:xfrm rot="2645381">
                <a:off x="2114776" y="5336973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7FF7E91E-B685-4CFF-9B7E-47E07C8F11C0}"/>
                  </a:ext>
                </a:extLst>
              </p:cNvPr>
              <p:cNvSpPr/>
              <p:nvPr/>
            </p:nvSpPr>
            <p:spPr>
              <a:xfrm rot="4500000">
                <a:off x="2277465" y="5245909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67B6F656-A3E0-49AC-8E0A-B9C93A34D5D3}"/>
                  </a:ext>
                </a:extLst>
              </p:cNvPr>
              <p:cNvSpPr/>
              <p:nvPr/>
            </p:nvSpPr>
            <p:spPr>
              <a:xfrm flipH="1">
                <a:off x="2553050" y="5138410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259EBA59-A5C5-4CE4-8523-0FCB200AA90A}"/>
                  </a:ext>
                </a:extLst>
              </p:cNvPr>
              <p:cNvSpPr/>
              <p:nvPr/>
            </p:nvSpPr>
            <p:spPr>
              <a:xfrm rot="1212245">
                <a:off x="2646296" y="5080769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2DEE386-9AFD-4870-9835-5AF0136EB0EE}"/>
                  </a:ext>
                </a:extLst>
              </p:cNvPr>
              <p:cNvSpPr/>
              <p:nvPr/>
            </p:nvSpPr>
            <p:spPr>
              <a:xfrm rot="19321518">
                <a:off x="2195068" y="5368228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C4FAA1BA-0A60-4D8D-9817-CD7AF2DB713C}"/>
                  </a:ext>
                </a:extLst>
              </p:cNvPr>
              <p:cNvSpPr/>
              <p:nvPr/>
            </p:nvSpPr>
            <p:spPr>
              <a:xfrm rot="961583">
                <a:off x="2761830" y="5199890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88B275F3-FD33-41B4-933A-78C00F770389}"/>
                  </a:ext>
                </a:extLst>
              </p:cNvPr>
              <p:cNvSpPr/>
              <p:nvPr/>
            </p:nvSpPr>
            <p:spPr>
              <a:xfrm rot="20756539">
                <a:off x="2361739" y="5183668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E9D3F40F-7596-47CE-8C15-DCCF831FC0B6}"/>
                  </a:ext>
                </a:extLst>
              </p:cNvPr>
              <p:cNvSpPr/>
              <p:nvPr/>
            </p:nvSpPr>
            <p:spPr>
              <a:xfrm rot="6300000">
                <a:off x="2843197" y="5307027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7E4CB6B3-9158-407B-9D2A-1E3BDFBA7A76}"/>
                  </a:ext>
                </a:extLst>
              </p:cNvPr>
              <p:cNvSpPr/>
              <p:nvPr/>
            </p:nvSpPr>
            <p:spPr>
              <a:xfrm rot="6300000">
                <a:off x="2669003" y="5214689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064500-8826-456F-867F-372818FA9A89}"/>
                  </a:ext>
                </a:extLst>
              </p:cNvPr>
              <p:cNvSpPr/>
              <p:nvPr/>
            </p:nvSpPr>
            <p:spPr>
              <a:xfrm rot="9088986">
                <a:off x="2972156" y="5265338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032D0B9-2EFF-482D-9AE6-E047D390CB3E}"/>
                  </a:ext>
                </a:extLst>
              </p:cNvPr>
              <p:cNvSpPr/>
              <p:nvPr/>
            </p:nvSpPr>
            <p:spPr>
              <a:xfrm rot="5075010">
                <a:off x="2496491" y="5185039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511DE533-A71C-42AA-BBCF-4B0C2AE0B032}"/>
                  </a:ext>
                </a:extLst>
              </p:cNvPr>
              <p:cNvSpPr/>
              <p:nvPr/>
            </p:nvSpPr>
            <p:spPr>
              <a:xfrm rot="20862590">
                <a:off x="2361848" y="5299786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2EAE36F-4C5B-49C9-B1FF-48B5D40AD44C}"/>
                  </a:ext>
                </a:extLst>
              </p:cNvPr>
              <p:cNvSpPr/>
              <p:nvPr/>
            </p:nvSpPr>
            <p:spPr>
              <a:xfrm rot="800733">
                <a:off x="2672079" y="5322709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2F5F81B-FFC5-4560-A332-4713135FAB16}"/>
                  </a:ext>
                </a:extLst>
              </p:cNvPr>
              <p:cNvSpPr/>
              <p:nvPr/>
            </p:nvSpPr>
            <p:spPr>
              <a:xfrm rot="1775517">
                <a:off x="2926393" y="5463672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2EF09730-3608-4724-B039-23891C638DCF}"/>
                  </a:ext>
                </a:extLst>
              </p:cNvPr>
              <p:cNvSpPr/>
              <p:nvPr/>
            </p:nvSpPr>
            <p:spPr>
              <a:xfrm rot="17150328">
                <a:off x="2070694" y="5481411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10BA09F0-2FA7-49F1-AC09-3B79F08D2538}"/>
                  </a:ext>
                </a:extLst>
              </p:cNvPr>
              <p:cNvSpPr/>
              <p:nvPr/>
            </p:nvSpPr>
            <p:spPr>
              <a:xfrm rot="306161">
                <a:off x="2478184" y="5427052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0B2FE408-4E2A-4FD3-BCC5-287FA3715860}"/>
                  </a:ext>
                </a:extLst>
              </p:cNvPr>
              <p:cNvSpPr/>
              <p:nvPr/>
            </p:nvSpPr>
            <p:spPr>
              <a:xfrm rot="901944">
                <a:off x="2757819" y="5440420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AB0D5EA9-6211-47E3-B479-6E309A06158E}"/>
                  </a:ext>
                </a:extLst>
              </p:cNvPr>
              <p:cNvSpPr/>
              <p:nvPr/>
            </p:nvSpPr>
            <p:spPr>
              <a:xfrm rot="20986146">
                <a:off x="2235543" y="5479324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1EE7C974-A91F-47CF-91D9-3DEADFE0A632}"/>
                  </a:ext>
                </a:extLst>
              </p:cNvPr>
              <p:cNvSpPr/>
              <p:nvPr/>
            </p:nvSpPr>
            <p:spPr>
              <a:xfrm rot="2184916">
                <a:off x="2370013" y="5563418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EE4D1CE7-7889-4321-9A66-AAAC9F2E834E}"/>
                  </a:ext>
                </a:extLst>
              </p:cNvPr>
              <p:cNvSpPr/>
              <p:nvPr/>
            </p:nvSpPr>
            <p:spPr>
              <a:xfrm rot="2184916">
                <a:off x="2534227" y="5563418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四角形: 角を丸くする 593">
                <a:extLst>
                  <a:ext uri="{FF2B5EF4-FFF2-40B4-BE49-F238E27FC236}">
                    <a16:creationId xmlns:a16="http://schemas.microsoft.com/office/drawing/2014/main" id="{9D80167F-0F44-4B23-82D8-19EE1CE327AC}"/>
                  </a:ext>
                </a:extLst>
              </p:cNvPr>
              <p:cNvSpPr/>
              <p:nvPr/>
            </p:nvSpPr>
            <p:spPr>
              <a:xfrm rot="2184916">
                <a:off x="2923334" y="5413648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四角形: 角を丸くする 594">
                <a:extLst>
                  <a:ext uri="{FF2B5EF4-FFF2-40B4-BE49-F238E27FC236}">
                    <a16:creationId xmlns:a16="http://schemas.microsoft.com/office/drawing/2014/main" id="{29CFA408-60C6-4D4C-B893-FDA987721BBD}"/>
                  </a:ext>
                </a:extLst>
              </p:cNvPr>
              <p:cNvSpPr/>
              <p:nvPr/>
            </p:nvSpPr>
            <p:spPr>
              <a:xfrm rot="2184916">
                <a:off x="2510975" y="5290212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11165F60-B781-4D5E-9C82-1DDD04134E1B}"/>
                  </a:ext>
                </a:extLst>
              </p:cNvPr>
              <p:cNvSpPr/>
              <p:nvPr/>
            </p:nvSpPr>
            <p:spPr>
              <a:xfrm rot="2184916">
                <a:off x="2622118" y="5287080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B0FC97D9-ECB1-44CE-AFCE-A12FF041476D}"/>
                  </a:ext>
                </a:extLst>
              </p:cNvPr>
              <p:cNvSpPr/>
              <p:nvPr/>
            </p:nvSpPr>
            <p:spPr>
              <a:xfrm rot="2184916">
                <a:off x="2906145" y="5274142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A27F8193-45EE-4952-8F6E-5B0EC2592D9D}"/>
                  </a:ext>
                </a:extLst>
              </p:cNvPr>
              <p:cNvSpPr/>
              <p:nvPr/>
            </p:nvSpPr>
            <p:spPr>
              <a:xfrm rot="2184916">
                <a:off x="2354027" y="5396298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3774E49C-7985-4D8B-9812-632E7D756A7B}"/>
                  </a:ext>
                </a:extLst>
              </p:cNvPr>
              <p:cNvSpPr/>
              <p:nvPr/>
            </p:nvSpPr>
            <p:spPr>
              <a:xfrm>
                <a:off x="2736824" y="5591250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5A523989-5094-4F8B-A260-56324BD0B1F6}"/>
                  </a:ext>
                </a:extLst>
              </p:cNvPr>
              <p:cNvSpPr/>
              <p:nvPr/>
            </p:nvSpPr>
            <p:spPr>
              <a:xfrm>
                <a:off x="2674335" y="5150923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53BAB92E-2572-4E7E-9D3B-369DC13C10C9}"/>
                  </a:ext>
                </a:extLst>
              </p:cNvPr>
              <p:cNvSpPr/>
              <p:nvPr/>
            </p:nvSpPr>
            <p:spPr>
              <a:xfrm rot="1766645">
                <a:off x="2406943" y="5241023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7DDBDCB-4751-4D6C-B9BD-E5C5A93923CE}"/>
                  </a:ext>
                </a:extLst>
              </p:cNvPr>
              <p:cNvSpPr/>
              <p:nvPr/>
            </p:nvSpPr>
            <p:spPr>
              <a:xfrm rot="12626936">
                <a:off x="2933009" y="5563639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A31D493A-AC6F-43D9-B63B-510E7495C9FD}"/>
                  </a:ext>
                </a:extLst>
              </p:cNvPr>
              <p:cNvSpPr/>
              <p:nvPr/>
            </p:nvSpPr>
            <p:spPr>
              <a:xfrm rot="12626936">
                <a:off x="2283419" y="5640659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295B21EE-C09F-402E-8571-1EF1F79DC70B}"/>
                  </a:ext>
                </a:extLst>
              </p:cNvPr>
              <p:cNvSpPr/>
              <p:nvPr/>
            </p:nvSpPr>
            <p:spPr>
              <a:xfrm rot="2184916">
                <a:off x="2837950" y="5681129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角を丸くする 604">
                <a:extLst>
                  <a:ext uri="{FF2B5EF4-FFF2-40B4-BE49-F238E27FC236}">
                    <a16:creationId xmlns:a16="http://schemas.microsoft.com/office/drawing/2014/main" id="{2B0FA9AC-2B91-4338-B97A-DE6B21AB8E1C}"/>
                  </a:ext>
                </a:extLst>
              </p:cNvPr>
              <p:cNvSpPr/>
              <p:nvPr/>
            </p:nvSpPr>
            <p:spPr>
              <a:xfrm rot="2184916">
                <a:off x="2178188" y="5560511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ACE48FB4-6FC3-4AD2-8EC3-5FAD9CD006DC}"/>
                  </a:ext>
                </a:extLst>
              </p:cNvPr>
              <p:cNvSpPr/>
              <p:nvPr/>
            </p:nvSpPr>
            <p:spPr>
              <a:xfrm rot="2184916">
                <a:off x="2481911" y="5678222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0DD93982-DD51-4203-AD68-8AB452072FB7}"/>
                  </a:ext>
                </a:extLst>
              </p:cNvPr>
              <p:cNvSpPr/>
              <p:nvPr/>
            </p:nvSpPr>
            <p:spPr>
              <a:xfrm rot="2184916">
                <a:off x="2449940" y="5375952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F707C838-ACCB-46BD-ACC8-52B91DEA333A}"/>
                  </a:ext>
                </a:extLst>
              </p:cNvPr>
              <p:cNvSpPr/>
              <p:nvPr/>
            </p:nvSpPr>
            <p:spPr>
              <a:xfrm rot="2184916">
                <a:off x="2214518" y="532072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998928B6-053C-4BCF-8DF7-D1CBEBA84AED}"/>
                  </a:ext>
                </a:extLst>
              </p:cNvPr>
              <p:cNvSpPr/>
              <p:nvPr/>
            </p:nvSpPr>
            <p:spPr>
              <a:xfrm rot="2184916">
                <a:off x="2686708" y="550229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D84EF385-9C95-48EE-9651-A0694ECB72A8}"/>
                  </a:ext>
                </a:extLst>
              </p:cNvPr>
              <p:cNvSpPr/>
              <p:nvPr/>
            </p:nvSpPr>
            <p:spPr>
              <a:xfrm rot="1973698">
                <a:off x="2582960" y="5353994"/>
                <a:ext cx="53468" cy="34307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1AD8691-6487-4C09-A771-4A3201279434}"/>
                  </a:ext>
                </a:extLst>
              </p:cNvPr>
              <p:cNvSpPr/>
              <p:nvPr/>
            </p:nvSpPr>
            <p:spPr>
              <a:xfrm rot="12626936">
                <a:off x="2190413" y="5464819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C4018503-D6E5-4786-A0DC-5416637997F6}"/>
                  </a:ext>
                </a:extLst>
              </p:cNvPr>
              <p:cNvSpPr/>
              <p:nvPr/>
            </p:nvSpPr>
            <p:spPr>
              <a:xfrm>
                <a:off x="2565344" y="5726399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D26BFD36-531A-4A2C-AC9A-3999B16525BB}"/>
                  </a:ext>
                </a:extLst>
              </p:cNvPr>
              <p:cNvSpPr/>
              <p:nvPr/>
            </p:nvSpPr>
            <p:spPr>
              <a:xfrm rot="2184916">
                <a:off x="2423675" y="5631636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F22B006C-93DF-40FB-9CF2-C0C74BC7E0F3}"/>
                  </a:ext>
                </a:extLst>
              </p:cNvPr>
              <p:cNvSpPr/>
              <p:nvPr/>
            </p:nvSpPr>
            <p:spPr>
              <a:xfrm rot="2184916">
                <a:off x="2262368" y="5589492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4B89FE3E-5411-47A1-BC58-EE2036A72B6B}"/>
                  </a:ext>
                </a:extLst>
              </p:cNvPr>
              <p:cNvSpPr/>
              <p:nvPr/>
            </p:nvSpPr>
            <p:spPr>
              <a:xfrm rot="2184916">
                <a:off x="2695428" y="571446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角を丸くする 615">
                <a:extLst>
                  <a:ext uri="{FF2B5EF4-FFF2-40B4-BE49-F238E27FC236}">
                    <a16:creationId xmlns:a16="http://schemas.microsoft.com/office/drawing/2014/main" id="{B3215741-9A90-4AF8-88A6-96131C18D1F5}"/>
                  </a:ext>
                </a:extLst>
              </p:cNvPr>
              <p:cNvSpPr/>
              <p:nvPr/>
            </p:nvSpPr>
            <p:spPr>
              <a:xfrm rot="2184916">
                <a:off x="2923584" y="5641808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6E1BFCF0-3BBB-48F2-BE78-850F6A1B0DF6}"/>
                  </a:ext>
                </a:extLst>
              </p:cNvPr>
              <p:cNvSpPr/>
              <p:nvPr/>
            </p:nvSpPr>
            <p:spPr>
              <a:xfrm rot="2184916">
                <a:off x="2798606" y="5272690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8968C8E9-A929-4675-9D67-9E06A34A8592}"/>
                  </a:ext>
                </a:extLst>
              </p:cNvPr>
              <p:cNvSpPr/>
              <p:nvPr/>
            </p:nvSpPr>
            <p:spPr>
              <a:xfrm rot="2184916">
                <a:off x="2486164" y="5136087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29C7B0CA-469D-4057-B8CA-0EA5F4835051}"/>
                  </a:ext>
                </a:extLst>
              </p:cNvPr>
              <p:cNvSpPr/>
              <p:nvPr/>
            </p:nvSpPr>
            <p:spPr>
              <a:xfrm rot="4557245">
                <a:off x="2609636" y="5514039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1DFA8D2B-4FE8-44D0-8581-8540AC5BFFA7}"/>
                  </a:ext>
                </a:extLst>
              </p:cNvPr>
              <p:cNvSpPr/>
              <p:nvPr/>
            </p:nvSpPr>
            <p:spPr>
              <a:xfrm rot="7029244">
                <a:off x="2375667" y="5713130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角を丸くする 620">
                <a:extLst>
                  <a:ext uri="{FF2B5EF4-FFF2-40B4-BE49-F238E27FC236}">
                    <a16:creationId xmlns:a16="http://schemas.microsoft.com/office/drawing/2014/main" id="{1B2EE441-0803-42DB-AB01-FC5CD28F9EDC}"/>
                  </a:ext>
                </a:extLst>
              </p:cNvPr>
              <p:cNvSpPr/>
              <p:nvPr/>
            </p:nvSpPr>
            <p:spPr>
              <a:xfrm rot="7029244">
                <a:off x="2600916" y="5197237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FAF0CA8E-B26F-4BCD-945A-B0438D605EDB}"/>
                  </a:ext>
                </a:extLst>
              </p:cNvPr>
              <p:cNvSpPr/>
              <p:nvPr/>
            </p:nvSpPr>
            <p:spPr>
              <a:xfrm rot="3689220">
                <a:off x="2313178" y="5307681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角を丸くする 622">
                <a:extLst>
                  <a:ext uri="{FF2B5EF4-FFF2-40B4-BE49-F238E27FC236}">
                    <a16:creationId xmlns:a16="http://schemas.microsoft.com/office/drawing/2014/main" id="{79B6A837-BF07-4C4C-A2C0-0568E8F16091}"/>
                  </a:ext>
                </a:extLst>
              </p:cNvPr>
              <p:cNvSpPr/>
              <p:nvPr/>
            </p:nvSpPr>
            <p:spPr>
              <a:xfrm rot="4557245">
                <a:off x="2894467" y="5498053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96D0AAFC-9AD1-4B73-9CDB-081FBC1E01A9}"/>
                  </a:ext>
                </a:extLst>
              </p:cNvPr>
              <p:cNvSpPr/>
              <p:nvPr/>
            </p:nvSpPr>
            <p:spPr>
              <a:xfrm rot="4557245">
                <a:off x="2782569" y="5726209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17EF6765-C8BB-430C-A306-7295F9FCAD64}"/>
                  </a:ext>
                </a:extLst>
              </p:cNvPr>
              <p:cNvSpPr/>
              <p:nvPr/>
            </p:nvSpPr>
            <p:spPr>
              <a:xfrm rot="6374807">
                <a:off x="2760771" y="5383249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四角形: 角を丸くする 625">
                <a:extLst>
                  <a:ext uri="{FF2B5EF4-FFF2-40B4-BE49-F238E27FC236}">
                    <a16:creationId xmlns:a16="http://schemas.microsoft.com/office/drawing/2014/main" id="{A3F127BE-A60A-4A21-8FE4-C6817898A174}"/>
                  </a:ext>
                </a:extLst>
              </p:cNvPr>
              <p:cNvSpPr/>
              <p:nvPr/>
            </p:nvSpPr>
            <p:spPr>
              <a:xfrm rot="4557245">
                <a:off x="2397465" y="5453003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四角形: 角を丸くする 626">
                <a:extLst>
                  <a:ext uri="{FF2B5EF4-FFF2-40B4-BE49-F238E27FC236}">
                    <a16:creationId xmlns:a16="http://schemas.microsoft.com/office/drawing/2014/main" id="{79EB422E-0775-432F-BB18-46919E8B16DB}"/>
                  </a:ext>
                </a:extLst>
              </p:cNvPr>
              <p:cNvSpPr/>
              <p:nvPr/>
            </p:nvSpPr>
            <p:spPr>
              <a:xfrm rot="2184916">
                <a:off x="2615607" y="5640439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E084D9D2-396D-4E97-A3AA-A35F40DD5F41}"/>
                  </a:ext>
                </a:extLst>
              </p:cNvPr>
              <p:cNvSpPr/>
              <p:nvPr/>
            </p:nvSpPr>
            <p:spPr>
              <a:xfrm rot="2184916">
                <a:off x="2872828" y="5397751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4D57BDE9-7B8C-435A-8234-7DBBDC8F7A90}"/>
                  </a:ext>
                </a:extLst>
              </p:cNvPr>
              <p:cNvSpPr/>
              <p:nvPr/>
            </p:nvSpPr>
            <p:spPr>
              <a:xfrm rot="2184916">
                <a:off x="2939676" y="5323636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四角形: 角を丸くする 629">
                <a:extLst>
                  <a:ext uri="{FF2B5EF4-FFF2-40B4-BE49-F238E27FC236}">
                    <a16:creationId xmlns:a16="http://schemas.microsoft.com/office/drawing/2014/main" id="{78146439-FF63-4EB2-9D8B-BF85544E95CF}"/>
                  </a:ext>
                </a:extLst>
              </p:cNvPr>
              <p:cNvSpPr/>
              <p:nvPr/>
            </p:nvSpPr>
            <p:spPr>
              <a:xfrm rot="2184916">
                <a:off x="2287179" y="5410830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四角形: 角を丸くする 630">
                <a:extLst>
                  <a:ext uri="{FF2B5EF4-FFF2-40B4-BE49-F238E27FC236}">
                    <a16:creationId xmlns:a16="http://schemas.microsoft.com/office/drawing/2014/main" id="{1172A4C4-047A-46F4-A567-6E62E6D031CC}"/>
                  </a:ext>
                </a:extLst>
              </p:cNvPr>
              <p:cNvSpPr/>
              <p:nvPr/>
            </p:nvSpPr>
            <p:spPr>
              <a:xfrm rot="2184916">
                <a:off x="2848123" y="5576497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四角形: 角を丸くする 631">
                <a:extLst>
                  <a:ext uri="{FF2B5EF4-FFF2-40B4-BE49-F238E27FC236}">
                    <a16:creationId xmlns:a16="http://schemas.microsoft.com/office/drawing/2014/main" id="{603F45C4-6FB7-4CCE-B409-733039BBE6D5}"/>
                  </a:ext>
                </a:extLst>
              </p:cNvPr>
              <p:cNvSpPr/>
              <p:nvPr/>
            </p:nvSpPr>
            <p:spPr>
              <a:xfrm rot="2184916">
                <a:off x="2487724" y="5777042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346E4011-A11E-4B37-8EAA-31863ADC3E2A}"/>
                  </a:ext>
                </a:extLst>
              </p:cNvPr>
              <p:cNvSpPr/>
              <p:nvPr/>
            </p:nvSpPr>
            <p:spPr>
              <a:xfrm>
                <a:off x="2443273" y="5499697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B87282B-603A-463A-8227-2CCD1E514101}"/>
              </a:ext>
            </a:extLst>
          </p:cNvPr>
          <p:cNvGrpSpPr/>
          <p:nvPr/>
        </p:nvGrpSpPr>
        <p:grpSpPr>
          <a:xfrm>
            <a:off x="3780675" y="1038599"/>
            <a:ext cx="2466848" cy="2229553"/>
            <a:chOff x="3780675" y="1038599"/>
            <a:chExt cx="2466848" cy="2229553"/>
          </a:xfrm>
        </p:grpSpPr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EF34DCDB-90BB-4DE4-88A6-7EAE80F7318B}"/>
                </a:ext>
              </a:extLst>
            </p:cNvPr>
            <p:cNvGrpSpPr/>
            <p:nvPr/>
          </p:nvGrpSpPr>
          <p:grpSpPr>
            <a:xfrm>
              <a:off x="3780675" y="1038599"/>
              <a:ext cx="1985132" cy="1508293"/>
              <a:chOff x="146075" y="283097"/>
              <a:chExt cx="3275461" cy="2488678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48D2FD69-D902-4D23-A98F-8308582E96FE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753" name="楕円 3">
                  <a:extLst>
                    <a:ext uri="{FF2B5EF4-FFF2-40B4-BE49-F238E27FC236}">
                      <a16:creationId xmlns:a16="http://schemas.microsoft.com/office/drawing/2014/main" id="{E281E4E8-D880-445F-93E6-404E08CB6AF2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3">
                  <a:extLst>
                    <a:ext uri="{FF2B5EF4-FFF2-40B4-BE49-F238E27FC236}">
                      <a16:creationId xmlns:a16="http://schemas.microsoft.com/office/drawing/2014/main" id="{33F4E747-9CA7-4288-A359-CC4B6B5A9BBA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0E03B06C-B29C-4628-A23A-D91E17924688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7E4F4EA9-171D-4A92-BAEE-AA7E1200A32C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8560B662-B6FB-4FD9-8CA7-6C399DB4F16F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0698FFC8-28C5-488E-ACBF-1A5B86709333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437E5F35-3726-49C1-A00F-55012EDED802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C47F1C83-3F3A-471B-BC70-E3C6E8712BC8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762" name="グループ化 761">
                    <a:extLst>
                      <a:ext uri="{FF2B5EF4-FFF2-40B4-BE49-F238E27FC236}">
                        <a16:creationId xmlns:a16="http://schemas.microsoft.com/office/drawing/2014/main" id="{7AF244D9-DE49-4CA6-961F-C0395BFCA4A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A2664B5B-4667-4F28-BCA4-06C7E9B3F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764" name="フリーフォーム: 図形 763">
                      <a:extLst>
                        <a:ext uri="{FF2B5EF4-FFF2-40B4-BE49-F238E27FC236}">
                          <a16:creationId xmlns:a16="http://schemas.microsoft.com/office/drawing/2014/main" id="{10193D72-1DD3-4E0D-A6B1-C39CF1D03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88B229F6-EA31-4230-8845-F3E5CCB06A1C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C991856C-E9C7-4AC1-ABC3-174D38A8D573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187683D7-57A6-498E-81ED-EA6505C85966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733" name="円: 塗りつぶしなし 732">
                    <a:extLst>
                      <a:ext uri="{FF2B5EF4-FFF2-40B4-BE49-F238E27FC236}">
                        <a16:creationId xmlns:a16="http://schemas.microsoft.com/office/drawing/2014/main" id="{FF2E0953-9DDB-49D8-9E26-8D65256317CE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円: 塗りつぶしなし 733">
                    <a:extLst>
                      <a:ext uri="{FF2B5EF4-FFF2-40B4-BE49-F238E27FC236}">
                        <a16:creationId xmlns:a16="http://schemas.microsoft.com/office/drawing/2014/main" id="{ECBF9888-D150-456A-95C9-81244DC4EC3A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円: 塗りつぶしなし 734">
                    <a:extLst>
                      <a:ext uri="{FF2B5EF4-FFF2-40B4-BE49-F238E27FC236}">
                        <a16:creationId xmlns:a16="http://schemas.microsoft.com/office/drawing/2014/main" id="{75D371D6-15F0-4F57-8032-EDD729560963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円: 塗りつぶしなし 735">
                    <a:extLst>
                      <a:ext uri="{FF2B5EF4-FFF2-40B4-BE49-F238E27FC236}">
                        <a16:creationId xmlns:a16="http://schemas.microsoft.com/office/drawing/2014/main" id="{465A4EB8-7CCD-4175-BDA2-C6A52B51C090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円: 塗りつぶしなし 736">
                    <a:extLst>
                      <a:ext uri="{FF2B5EF4-FFF2-40B4-BE49-F238E27FC236}">
                        <a16:creationId xmlns:a16="http://schemas.microsoft.com/office/drawing/2014/main" id="{864460F6-C87A-47D4-A8BC-FD45776DF72F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円: 塗りつぶしなし 737">
                    <a:extLst>
                      <a:ext uri="{FF2B5EF4-FFF2-40B4-BE49-F238E27FC236}">
                        <a16:creationId xmlns:a16="http://schemas.microsoft.com/office/drawing/2014/main" id="{2E55E0EA-D72D-4380-BFE8-F4C23254F29E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円: 塗りつぶしなし 738">
                    <a:extLst>
                      <a:ext uri="{FF2B5EF4-FFF2-40B4-BE49-F238E27FC236}">
                        <a16:creationId xmlns:a16="http://schemas.microsoft.com/office/drawing/2014/main" id="{DA9A34A2-C871-450E-A8D3-AA413E4D43EC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円: 塗りつぶしなし 739">
                    <a:extLst>
                      <a:ext uri="{FF2B5EF4-FFF2-40B4-BE49-F238E27FC236}">
                        <a16:creationId xmlns:a16="http://schemas.microsoft.com/office/drawing/2014/main" id="{484A2D4F-F3A9-47E5-967A-77FBEF6319B7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円: 塗りつぶしなし 740">
                    <a:extLst>
                      <a:ext uri="{FF2B5EF4-FFF2-40B4-BE49-F238E27FC236}">
                        <a16:creationId xmlns:a16="http://schemas.microsoft.com/office/drawing/2014/main" id="{3B5D64F3-E5AB-434E-9E75-6C1BF7DF4E04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円: 塗りつぶしなし 741">
                    <a:extLst>
                      <a:ext uri="{FF2B5EF4-FFF2-40B4-BE49-F238E27FC236}">
                        <a16:creationId xmlns:a16="http://schemas.microsoft.com/office/drawing/2014/main" id="{0BDE0F1F-F30E-49DE-8905-74B337B28DB4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円: 塗りつぶしなし 742">
                    <a:extLst>
                      <a:ext uri="{FF2B5EF4-FFF2-40B4-BE49-F238E27FC236}">
                        <a16:creationId xmlns:a16="http://schemas.microsoft.com/office/drawing/2014/main" id="{56C19654-DF0A-41D9-8894-6BF4C93597B3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円: 塗りつぶしなし 743">
                    <a:extLst>
                      <a:ext uri="{FF2B5EF4-FFF2-40B4-BE49-F238E27FC236}">
                        <a16:creationId xmlns:a16="http://schemas.microsoft.com/office/drawing/2014/main" id="{E413E65A-F318-477A-9F92-7D76B5F06B9F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円: 塗りつぶしなし 744">
                    <a:extLst>
                      <a:ext uri="{FF2B5EF4-FFF2-40B4-BE49-F238E27FC236}">
                        <a16:creationId xmlns:a16="http://schemas.microsoft.com/office/drawing/2014/main" id="{C67A9659-7F3D-40C8-BDE2-F32DC013194C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円: 塗りつぶしなし 745">
                    <a:extLst>
                      <a:ext uri="{FF2B5EF4-FFF2-40B4-BE49-F238E27FC236}">
                        <a16:creationId xmlns:a16="http://schemas.microsoft.com/office/drawing/2014/main" id="{702D5A81-4AC1-4508-8950-78452D34823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円: 塗りつぶしなし 746">
                    <a:extLst>
                      <a:ext uri="{FF2B5EF4-FFF2-40B4-BE49-F238E27FC236}">
                        <a16:creationId xmlns:a16="http://schemas.microsoft.com/office/drawing/2014/main" id="{C459ABB8-98CB-49BC-BF0A-F4E3945164CF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円: 塗りつぶしなし 747">
                    <a:extLst>
                      <a:ext uri="{FF2B5EF4-FFF2-40B4-BE49-F238E27FC236}">
                        <a16:creationId xmlns:a16="http://schemas.microsoft.com/office/drawing/2014/main" id="{D350BD8A-5E9B-498B-BFB6-EA93582F8600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円: 塗りつぶしなし 748">
                    <a:extLst>
                      <a:ext uri="{FF2B5EF4-FFF2-40B4-BE49-F238E27FC236}">
                        <a16:creationId xmlns:a16="http://schemas.microsoft.com/office/drawing/2014/main" id="{5A213915-299C-4A93-980E-B6A3EEDB012A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円: 塗りつぶしなし 749">
                    <a:extLst>
                      <a:ext uri="{FF2B5EF4-FFF2-40B4-BE49-F238E27FC236}">
                        <a16:creationId xmlns:a16="http://schemas.microsoft.com/office/drawing/2014/main" id="{A12B0829-D8C7-458F-A5D6-71CE6EE1D627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1" name="円: 塗りつぶしなし 750">
                    <a:extLst>
                      <a:ext uri="{FF2B5EF4-FFF2-40B4-BE49-F238E27FC236}">
                        <a16:creationId xmlns:a16="http://schemas.microsoft.com/office/drawing/2014/main" id="{310AD3D6-10E3-4541-BC09-E74E49950BB4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円: 塗りつぶしなし 751">
                    <a:extLst>
                      <a:ext uri="{FF2B5EF4-FFF2-40B4-BE49-F238E27FC236}">
                        <a16:creationId xmlns:a16="http://schemas.microsoft.com/office/drawing/2014/main" id="{61FCC064-852A-4452-B6FF-E86F5F9D3B37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15D3576C-6C76-411C-AFBB-F9CA1F705E74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713" name="円: 塗りつぶしなし 712">
                    <a:extLst>
                      <a:ext uri="{FF2B5EF4-FFF2-40B4-BE49-F238E27FC236}">
                        <a16:creationId xmlns:a16="http://schemas.microsoft.com/office/drawing/2014/main" id="{6B72E638-05EB-45C6-8AF5-9272EE2E836A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円: 塗りつぶしなし 713">
                    <a:extLst>
                      <a:ext uri="{FF2B5EF4-FFF2-40B4-BE49-F238E27FC236}">
                        <a16:creationId xmlns:a16="http://schemas.microsoft.com/office/drawing/2014/main" id="{FB4D669C-7A4C-4492-B270-5832A593637A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円: 塗りつぶしなし 714">
                    <a:extLst>
                      <a:ext uri="{FF2B5EF4-FFF2-40B4-BE49-F238E27FC236}">
                        <a16:creationId xmlns:a16="http://schemas.microsoft.com/office/drawing/2014/main" id="{202FEBE5-00C5-46BF-8BFF-AFEFB3A43F49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円: 塗りつぶしなし 715">
                    <a:extLst>
                      <a:ext uri="{FF2B5EF4-FFF2-40B4-BE49-F238E27FC236}">
                        <a16:creationId xmlns:a16="http://schemas.microsoft.com/office/drawing/2014/main" id="{B5B1DDFB-A061-48E4-BF88-EA0354CBCAD9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円: 塗りつぶしなし 716">
                    <a:extLst>
                      <a:ext uri="{FF2B5EF4-FFF2-40B4-BE49-F238E27FC236}">
                        <a16:creationId xmlns:a16="http://schemas.microsoft.com/office/drawing/2014/main" id="{A5B83A44-26F8-4369-8389-624893FA5E21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円: 塗りつぶしなし 717">
                    <a:extLst>
                      <a:ext uri="{FF2B5EF4-FFF2-40B4-BE49-F238E27FC236}">
                        <a16:creationId xmlns:a16="http://schemas.microsoft.com/office/drawing/2014/main" id="{EB576A8A-8583-4C67-8A5A-41B0BC778249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円: 塗りつぶしなし 718">
                    <a:extLst>
                      <a:ext uri="{FF2B5EF4-FFF2-40B4-BE49-F238E27FC236}">
                        <a16:creationId xmlns:a16="http://schemas.microsoft.com/office/drawing/2014/main" id="{4A776210-DD1F-4235-A12A-5F765FF00EAD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円: 塗りつぶしなし 719">
                    <a:extLst>
                      <a:ext uri="{FF2B5EF4-FFF2-40B4-BE49-F238E27FC236}">
                        <a16:creationId xmlns:a16="http://schemas.microsoft.com/office/drawing/2014/main" id="{B7A78778-E3EC-41AC-ACAA-BBC44C847E73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円: 塗りつぶしなし 720">
                    <a:extLst>
                      <a:ext uri="{FF2B5EF4-FFF2-40B4-BE49-F238E27FC236}">
                        <a16:creationId xmlns:a16="http://schemas.microsoft.com/office/drawing/2014/main" id="{492777E5-67EA-4FB5-B052-1E2F6E924990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円: 塗りつぶしなし 721">
                    <a:extLst>
                      <a:ext uri="{FF2B5EF4-FFF2-40B4-BE49-F238E27FC236}">
                        <a16:creationId xmlns:a16="http://schemas.microsoft.com/office/drawing/2014/main" id="{0D1C4A0E-8186-4D68-924A-5C746D5439E7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円: 塗りつぶしなし 722">
                    <a:extLst>
                      <a:ext uri="{FF2B5EF4-FFF2-40B4-BE49-F238E27FC236}">
                        <a16:creationId xmlns:a16="http://schemas.microsoft.com/office/drawing/2014/main" id="{6CEF0B29-E8EF-4DD6-BBD4-904B677AB22B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円: 塗りつぶしなし 723">
                    <a:extLst>
                      <a:ext uri="{FF2B5EF4-FFF2-40B4-BE49-F238E27FC236}">
                        <a16:creationId xmlns:a16="http://schemas.microsoft.com/office/drawing/2014/main" id="{0F6C569C-8841-4BB5-BFE6-5B7F2CC38C84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円: 塗りつぶしなし 724">
                    <a:extLst>
                      <a:ext uri="{FF2B5EF4-FFF2-40B4-BE49-F238E27FC236}">
                        <a16:creationId xmlns:a16="http://schemas.microsoft.com/office/drawing/2014/main" id="{43E1EAD0-FE95-4A92-A509-F2252D914CD0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円: 塗りつぶしなし 725">
                    <a:extLst>
                      <a:ext uri="{FF2B5EF4-FFF2-40B4-BE49-F238E27FC236}">
                        <a16:creationId xmlns:a16="http://schemas.microsoft.com/office/drawing/2014/main" id="{99DCF688-246D-4C54-934B-5FB28FB5BF6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円: 塗りつぶしなし 726">
                    <a:extLst>
                      <a:ext uri="{FF2B5EF4-FFF2-40B4-BE49-F238E27FC236}">
                        <a16:creationId xmlns:a16="http://schemas.microsoft.com/office/drawing/2014/main" id="{089DC139-9A74-460A-A309-AEE875404E2C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円: 塗りつぶしなし 727">
                    <a:extLst>
                      <a:ext uri="{FF2B5EF4-FFF2-40B4-BE49-F238E27FC236}">
                        <a16:creationId xmlns:a16="http://schemas.microsoft.com/office/drawing/2014/main" id="{82065504-CDE8-4D01-BFA9-D624E48A6FA8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円: 塗りつぶしなし 728">
                    <a:extLst>
                      <a:ext uri="{FF2B5EF4-FFF2-40B4-BE49-F238E27FC236}">
                        <a16:creationId xmlns:a16="http://schemas.microsoft.com/office/drawing/2014/main" id="{D45BE4ED-987B-44E8-AB43-237C8429D5F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円: 塗りつぶしなし 729">
                    <a:extLst>
                      <a:ext uri="{FF2B5EF4-FFF2-40B4-BE49-F238E27FC236}">
                        <a16:creationId xmlns:a16="http://schemas.microsoft.com/office/drawing/2014/main" id="{C2F8FF60-0EC2-42B2-9775-208A629DE247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円: 塗りつぶしなし 730">
                    <a:extLst>
                      <a:ext uri="{FF2B5EF4-FFF2-40B4-BE49-F238E27FC236}">
                        <a16:creationId xmlns:a16="http://schemas.microsoft.com/office/drawing/2014/main" id="{EB08A397-9D01-4826-B4C2-CF501FB8F6A9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円: 塗りつぶしなし 731">
                    <a:extLst>
                      <a:ext uri="{FF2B5EF4-FFF2-40B4-BE49-F238E27FC236}">
                        <a16:creationId xmlns:a16="http://schemas.microsoft.com/office/drawing/2014/main" id="{EFA44CA7-89D8-4926-9131-E21F32E2AC6C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E6203D42-0BF9-441B-80C8-5587610E37F0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D019A91F-F13C-4EF3-B6A0-C446722618A1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D77E2F32-8AD9-4461-A9FE-1D806FCD4874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A8055CC8-4B79-4D6F-87A1-EFA1CD654486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2D68D4C7-6D16-4769-A4B7-4AE220A6BCC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D6C5830A-F221-4FDB-805D-512EABD85067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353CB609-A89F-4B7D-B937-864C7F86B610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7AE1551A-3A9C-4B3D-B20E-91419B9037BF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F0B50189-89AF-4A84-9461-5325325D52B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B2445D07-DF6E-4E11-85A0-7D870D80465B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B93D0F6E-6A4C-4A43-BBCE-826EE53CC440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5173C105-53F5-461C-8188-EAE9EC9ECD3A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C9917273-AC07-40BA-BAD6-8DAAB5C2282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波線 700">
                    <a:extLst>
                      <a:ext uri="{FF2B5EF4-FFF2-40B4-BE49-F238E27FC236}">
                        <a16:creationId xmlns:a16="http://schemas.microsoft.com/office/drawing/2014/main" id="{A2C52EDB-F46E-45A1-B6A7-1464868F1C8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4E9F7899-D1BA-4F35-88BF-D0C21DF62DC2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2EEDCA82-EBC7-4366-89C5-3549D6B1CEB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波線 698">
                    <a:extLst>
                      <a:ext uri="{FF2B5EF4-FFF2-40B4-BE49-F238E27FC236}">
                        <a16:creationId xmlns:a16="http://schemas.microsoft.com/office/drawing/2014/main" id="{DF3EB104-554A-4C13-8C8C-B9DFD6C51C85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45F1FA30-8A5E-4750-ABBE-D3BD77330E7B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A5554198-1BE7-41BF-8BFC-D2E4796E350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波線 696">
                    <a:extLst>
                      <a:ext uri="{FF2B5EF4-FFF2-40B4-BE49-F238E27FC236}">
                        <a16:creationId xmlns:a16="http://schemas.microsoft.com/office/drawing/2014/main" id="{0A14D6AA-C75D-4708-9C4C-33A10A7F0BA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4044EF10-2FAE-4F9C-B723-49BA6B44BADE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35C33BF2-19D8-40AB-9A48-38B8895A7BF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波線 694">
                    <a:extLst>
                      <a:ext uri="{FF2B5EF4-FFF2-40B4-BE49-F238E27FC236}">
                        <a16:creationId xmlns:a16="http://schemas.microsoft.com/office/drawing/2014/main" id="{E5508FF3-0169-4E62-9999-AA88887922B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1FE0E2F9-F5A0-42DB-83D8-959C0AE91144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50CFE9C7-3BB6-4C71-AF78-86311E248C0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波線 692">
                    <a:extLst>
                      <a:ext uri="{FF2B5EF4-FFF2-40B4-BE49-F238E27FC236}">
                        <a16:creationId xmlns:a16="http://schemas.microsoft.com/office/drawing/2014/main" id="{724F7183-BE25-427C-979C-45CCBC74888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030FC151-26DA-4129-83E5-CA5EFD13A101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9E5AD8ED-EC12-4329-BE69-1C47BC6EAF5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波線 690">
                    <a:extLst>
                      <a:ext uri="{FF2B5EF4-FFF2-40B4-BE49-F238E27FC236}">
                        <a16:creationId xmlns:a16="http://schemas.microsoft.com/office/drawing/2014/main" id="{CB29A5E3-58BE-4A4C-BF3F-07213BFA81F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0482D7C1-6E08-49F7-A7BC-A330675CAD30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C5664F00-D203-4073-B7B3-716EA7753E2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波線 688">
                    <a:extLst>
                      <a:ext uri="{FF2B5EF4-FFF2-40B4-BE49-F238E27FC236}">
                        <a16:creationId xmlns:a16="http://schemas.microsoft.com/office/drawing/2014/main" id="{9D4ED220-0CD5-45E7-8ABA-4C396BF6D36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8A560CE2-D4C8-49F2-AF1E-6262113AEDAB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222F1324-EE92-4E9B-8AA6-FAFB322296FB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3592EEEE-87A9-4B3E-9485-0CF605BC11AF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6AB88F25-F1E2-472C-95A3-390E0CFB33F5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9CC4BA4B-67C3-4127-87D9-8DC5C494A9B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C49FBD95-AD38-4F80-A12B-5FE71B8216ED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25CDFEEC-C398-4B0A-BCB5-8855B477A825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D4063381-3886-410D-BA03-5ADF1949745A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0B0B7ADB-ABBF-423F-A539-508F588F23C7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DB8583D5-4709-46A4-B438-A75CC032EB9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49B802AC-5CFF-46F7-85A0-3E1DF8DCECE0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650" name="円: 塗りつぶしなし 649">
                  <a:extLst>
                    <a:ext uri="{FF2B5EF4-FFF2-40B4-BE49-F238E27FC236}">
                      <a16:creationId xmlns:a16="http://schemas.microsoft.com/office/drawing/2014/main" id="{70982718-11C7-46BA-A21E-DB86B199137E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1" name="円: 塗りつぶしなし 650">
                  <a:extLst>
                    <a:ext uri="{FF2B5EF4-FFF2-40B4-BE49-F238E27FC236}">
                      <a16:creationId xmlns:a16="http://schemas.microsoft.com/office/drawing/2014/main" id="{F1E86A22-C04C-4DB2-AD08-9B06817976EB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円: 塗りつぶしなし 651">
                  <a:extLst>
                    <a:ext uri="{FF2B5EF4-FFF2-40B4-BE49-F238E27FC236}">
                      <a16:creationId xmlns:a16="http://schemas.microsoft.com/office/drawing/2014/main" id="{C4C546E2-A768-4AF4-AA4F-DF3B92759FE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3" name="円: 塗りつぶしなし 652">
                  <a:extLst>
                    <a:ext uri="{FF2B5EF4-FFF2-40B4-BE49-F238E27FC236}">
                      <a16:creationId xmlns:a16="http://schemas.microsoft.com/office/drawing/2014/main" id="{10F22060-BCB1-4046-9CE4-99C6B7F5074E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円: 塗りつぶしなし 653">
                  <a:extLst>
                    <a:ext uri="{FF2B5EF4-FFF2-40B4-BE49-F238E27FC236}">
                      <a16:creationId xmlns:a16="http://schemas.microsoft.com/office/drawing/2014/main" id="{7AE155B3-03A8-4C02-BE25-DC54EE56CC1F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5" name="円: 塗りつぶしなし 654">
                  <a:extLst>
                    <a:ext uri="{FF2B5EF4-FFF2-40B4-BE49-F238E27FC236}">
                      <a16:creationId xmlns:a16="http://schemas.microsoft.com/office/drawing/2014/main" id="{E9CC5ACA-F77B-4AD4-BE53-8EF6C6A1A92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円: 塗りつぶしなし 655">
                  <a:extLst>
                    <a:ext uri="{FF2B5EF4-FFF2-40B4-BE49-F238E27FC236}">
                      <a16:creationId xmlns:a16="http://schemas.microsoft.com/office/drawing/2014/main" id="{B1700D2C-F1A9-42B7-AE82-F91537D4F7A3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7" name="円: 塗りつぶしなし 656">
                  <a:extLst>
                    <a:ext uri="{FF2B5EF4-FFF2-40B4-BE49-F238E27FC236}">
                      <a16:creationId xmlns:a16="http://schemas.microsoft.com/office/drawing/2014/main" id="{436B25E7-A9AD-4486-9B8F-ABE1E20DE446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円: 塗りつぶしなし 657">
                  <a:extLst>
                    <a:ext uri="{FF2B5EF4-FFF2-40B4-BE49-F238E27FC236}">
                      <a16:creationId xmlns:a16="http://schemas.microsoft.com/office/drawing/2014/main" id="{4395583A-9033-4A28-B4C8-0D1FEED4F583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円: 塗りつぶしなし 658">
                  <a:extLst>
                    <a:ext uri="{FF2B5EF4-FFF2-40B4-BE49-F238E27FC236}">
                      <a16:creationId xmlns:a16="http://schemas.microsoft.com/office/drawing/2014/main" id="{9E22EB42-8F0D-433F-841D-78D8F4C2EDE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円: 塗りつぶしなし 659">
                  <a:extLst>
                    <a:ext uri="{FF2B5EF4-FFF2-40B4-BE49-F238E27FC236}">
                      <a16:creationId xmlns:a16="http://schemas.microsoft.com/office/drawing/2014/main" id="{127A21BE-F90D-4207-994D-00D707A73BEE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1" name="円: 塗りつぶしなし 660">
                  <a:extLst>
                    <a:ext uri="{FF2B5EF4-FFF2-40B4-BE49-F238E27FC236}">
                      <a16:creationId xmlns:a16="http://schemas.microsoft.com/office/drawing/2014/main" id="{74C243A7-48B5-415D-8A08-4838BDC186E2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円: 塗りつぶしなし 661">
                  <a:extLst>
                    <a:ext uri="{FF2B5EF4-FFF2-40B4-BE49-F238E27FC236}">
                      <a16:creationId xmlns:a16="http://schemas.microsoft.com/office/drawing/2014/main" id="{4D725DDD-FAD4-40CA-9F2C-44C598E8AD72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3" name="円: 塗りつぶしなし 662">
                  <a:extLst>
                    <a:ext uri="{FF2B5EF4-FFF2-40B4-BE49-F238E27FC236}">
                      <a16:creationId xmlns:a16="http://schemas.microsoft.com/office/drawing/2014/main" id="{1D65456D-ADAC-48FA-9847-8115D1411A4E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円: 塗りつぶしなし 663">
                  <a:extLst>
                    <a:ext uri="{FF2B5EF4-FFF2-40B4-BE49-F238E27FC236}">
                      <a16:creationId xmlns:a16="http://schemas.microsoft.com/office/drawing/2014/main" id="{8A790E11-0475-4F33-A069-CDED888CBF23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円: 塗りつぶしなし 664">
                  <a:extLst>
                    <a:ext uri="{FF2B5EF4-FFF2-40B4-BE49-F238E27FC236}">
                      <a16:creationId xmlns:a16="http://schemas.microsoft.com/office/drawing/2014/main" id="{08AB2F45-46FC-437B-B5E9-DF1F9F75501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円: 塗りつぶしなし 665">
                  <a:extLst>
                    <a:ext uri="{FF2B5EF4-FFF2-40B4-BE49-F238E27FC236}">
                      <a16:creationId xmlns:a16="http://schemas.microsoft.com/office/drawing/2014/main" id="{EAC47512-C569-4ADE-9794-AC36E6AF50F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円: 塗りつぶしなし 666">
                  <a:extLst>
                    <a:ext uri="{FF2B5EF4-FFF2-40B4-BE49-F238E27FC236}">
                      <a16:creationId xmlns:a16="http://schemas.microsoft.com/office/drawing/2014/main" id="{F83283A1-015F-434F-B583-810E12B07E0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8" name="円: 塗りつぶしなし 667">
                  <a:extLst>
                    <a:ext uri="{FF2B5EF4-FFF2-40B4-BE49-F238E27FC236}">
                      <a16:creationId xmlns:a16="http://schemas.microsoft.com/office/drawing/2014/main" id="{093F0FD5-BF3E-4E10-A30F-1BD7AEACE99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円: 塗りつぶしなし 668">
                  <a:extLst>
                    <a:ext uri="{FF2B5EF4-FFF2-40B4-BE49-F238E27FC236}">
                      <a16:creationId xmlns:a16="http://schemas.microsoft.com/office/drawing/2014/main" id="{D986F9FE-646A-4821-A36B-919BAF576B44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円: 塗りつぶしなし 669">
                  <a:extLst>
                    <a:ext uri="{FF2B5EF4-FFF2-40B4-BE49-F238E27FC236}">
                      <a16:creationId xmlns:a16="http://schemas.microsoft.com/office/drawing/2014/main" id="{EE77B696-37E0-4091-B44E-CFCD2F86670E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DD6671FE-52BB-4760-9CE8-B8AEA39C771F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BCA7DFD0-BF61-490E-8030-99061B10ADFA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C903506B-9744-4665-92BD-5E5CEC2CEC30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星: 12 pt 647">
                  <a:extLst>
                    <a:ext uri="{FF2B5EF4-FFF2-40B4-BE49-F238E27FC236}">
                      <a16:creationId xmlns:a16="http://schemas.microsoft.com/office/drawing/2014/main" id="{896E0140-0C85-402E-AC95-1618D4C504AB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D42EDB3C-1570-4CAA-A120-98567B11A55F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A5D2FEDE-19F7-4738-A1FB-AA431BC7C300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AE511A3F-BAE9-439A-B659-CD550830149D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DAF39C73-4806-4BDD-98E6-25568662ED67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645">
                    <a:extLst>
                      <a:ext uri="{FF2B5EF4-FFF2-40B4-BE49-F238E27FC236}">
                        <a16:creationId xmlns:a16="http://schemas.microsoft.com/office/drawing/2014/main" id="{3014269F-AAAA-4228-A8EA-A4C6BE476248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44D7BF46-1AD0-48FD-8B7D-C3160D456747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BC79293-A613-4EE8-AF28-CF03AD10AE32}"/>
                </a:ext>
              </a:extLst>
            </p:cNvPr>
            <p:cNvGrpSpPr/>
            <p:nvPr/>
          </p:nvGrpSpPr>
          <p:grpSpPr>
            <a:xfrm>
              <a:off x="4870547" y="2099625"/>
              <a:ext cx="1376976" cy="1168527"/>
              <a:chOff x="4870547" y="2099625"/>
              <a:chExt cx="1376976" cy="1168527"/>
            </a:xfrm>
          </p:grpSpPr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E5BD4663-7956-4007-93EE-83956AFFF194}"/>
                  </a:ext>
                </a:extLst>
              </p:cNvPr>
              <p:cNvGrpSpPr/>
              <p:nvPr/>
            </p:nvGrpSpPr>
            <p:grpSpPr>
              <a:xfrm>
                <a:off x="4870547" y="2099625"/>
                <a:ext cx="1376976" cy="1168527"/>
                <a:chOff x="6765421" y="4225481"/>
                <a:chExt cx="2272005" cy="1928066"/>
              </a:xfrm>
            </p:grpSpPr>
            <p:sp>
              <p:nvSpPr>
                <p:cNvPr id="972" name="楕円 3">
                  <a:extLst>
                    <a:ext uri="{FF2B5EF4-FFF2-40B4-BE49-F238E27FC236}">
                      <a16:creationId xmlns:a16="http://schemas.microsoft.com/office/drawing/2014/main" id="{6687D960-C272-4D85-B842-FC5990B8597C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楕円 972">
                  <a:extLst>
                    <a:ext uri="{FF2B5EF4-FFF2-40B4-BE49-F238E27FC236}">
                      <a16:creationId xmlns:a16="http://schemas.microsoft.com/office/drawing/2014/main" id="{25E600DF-1B9E-4B9C-8E8A-5D290B11071B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42364E55-580D-4598-9BCF-C50002C1DFDB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3BCD41FA-D71F-440A-B847-4E4415A42578}"/>
                  </a:ext>
                </a:extLst>
              </p:cNvPr>
              <p:cNvGrpSpPr/>
              <p:nvPr/>
            </p:nvGrpSpPr>
            <p:grpSpPr>
              <a:xfrm>
                <a:off x="5217941" y="2192756"/>
                <a:ext cx="865824" cy="346650"/>
                <a:chOff x="3194194" y="5344906"/>
                <a:chExt cx="2200049" cy="821416"/>
              </a:xfrm>
            </p:grpSpPr>
            <p:grpSp>
              <p:nvGrpSpPr>
                <p:cNvPr id="893" name="グループ化 892">
                  <a:extLst>
                    <a:ext uri="{FF2B5EF4-FFF2-40B4-BE49-F238E27FC236}">
                      <a16:creationId xmlns:a16="http://schemas.microsoft.com/office/drawing/2014/main" id="{B82BB414-F33C-49EF-B7C0-FAAA103C9994}"/>
                    </a:ext>
                  </a:extLst>
                </p:cNvPr>
                <p:cNvGrpSpPr/>
                <p:nvPr/>
              </p:nvGrpSpPr>
              <p:grpSpPr>
                <a:xfrm>
                  <a:off x="3208047" y="5344906"/>
                  <a:ext cx="1700275" cy="751568"/>
                  <a:chOff x="3208047" y="5344906"/>
                  <a:chExt cx="2272004" cy="751568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6B4627B6-979F-414C-AD3F-C44D32ABFC80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8" name="フリーフォーム: 図形 967">
                      <a:extLst>
                        <a:ext uri="{FF2B5EF4-FFF2-40B4-BE49-F238E27FC236}">
                          <a16:creationId xmlns:a16="http://schemas.microsoft.com/office/drawing/2014/main" id="{F63429AE-3009-4448-8811-EE00FF1B1A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9" name="フリーフォーム: 図形 968">
                      <a:extLst>
                        <a:ext uri="{FF2B5EF4-FFF2-40B4-BE49-F238E27FC236}">
                          <a16:creationId xmlns:a16="http://schemas.microsoft.com/office/drawing/2014/main" id="{D1FAE227-B8A7-4C01-8338-2D86B97E07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フリーフォーム: 図形 969">
                      <a:extLst>
                        <a:ext uri="{FF2B5EF4-FFF2-40B4-BE49-F238E27FC236}">
                          <a16:creationId xmlns:a16="http://schemas.microsoft.com/office/drawing/2014/main" id="{02D8D8A6-497E-40DD-B4CD-B58E045D3D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フリーフォーム: 図形 970">
                      <a:extLst>
                        <a:ext uri="{FF2B5EF4-FFF2-40B4-BE49-F238E27FC236}">
                          <a16:creationId xmlns:a16="http://schemas.microsoft.com/office/drawing/2014/main" id="{BC7CE7C5-0E26-437F-822F-D5EE589239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4" name="グループ化 933">
                    <a:extLst>
                      <a:ext uri="{FF2B5EF4-FFF2-40B4-BE49-F238E27FC236}">
                        <a16:creationId xmlns:a16="http://schemas.microsoft.com/office/drawing/2014/main" id="{5CDAF96F-849A-4161-97E5-F887553D08AB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449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4" name="フリーフォーム: 図形 963">
                      <a:extLst>
                        <a:ext uri="{FF2B5EF4-FFF2-40B4-BE49-F238E27FC236}">
                          <a16:creationId xmlns:a16="http://schemas.microsoft.com/office/drawing/2014/main" id="{E8AE6304-C03C-4CD9-9133-014A244F6AA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EEF0096A-C8B5-4038-B87D-B2A473C40F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フリーフォーム: 図形 965">
                      <a:extLst>
                        <a:ext uri="{FF2B5EF4-FFF2-40B4-BE49-F238E27FC236}">
                          <a16:creationId xmlns:a16="http://schemas.microsoft.com/office/drawing/2014/main" id="{8CA70FA4-C831-4037-9B4F-6E6542135B5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7" name="フリーフォーム: 図形 966">
                      <a:extLst>
                        <a:ext uri="{FF2B5EF4-FFF2-40B4-BE49-F238E27FC236}">
                          <a16:creationId xmlns:a16="http://schemas.microsoft.com/office/drawing/2014/main" id="{187AD2AD-999E-4885-BFCF-B7394C7C6D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5" name="グループ化 934">
                    <a:extLst>
                      <a:ext uri="{FF2B5EF4-FFF2-40B4-BE49-F238E27FC236}">
                        <a16:creationId xmlns:a16="http://schemas.microsoft.com/office/drawing/2014/main" id="{9F314128-AA3A-4FF2-8823-BEEEDAB518CE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60" name="フリーフォーム: 図形 959">
                      <a:extLst>
                        <a:ext uri="{FF2B5EF4-FFF2-40B4-BE49-F238E27FC236}">
                          <a16:creationId xmlns:a16="http://schemas.microsoft.com/office/drawing/2014/main" id="{D77088A1-5066-4556-9692-2D0679307E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DFD1953E-8199-495A-96A9-CB904423A6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CF1FF05B-A268-4579-A97E-99FE9B2E71E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E70FCF7A-4496-4273-8729-80BF097AE4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6" name="グループ化 935">
                    <a:extLst>
                      <a:ext uri="{FF2B5EF4-FFF2-40B4-BE49-F238E27FC236}">
                        <a16:creationId xmlns:a16="http://schemas.microsoft.com/office/drawing/2014/main" id="{9D2AD1AD-B7D2-4E61-B87D-9C8045C34CBB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3AA11560-C7C9-4C53-8831-4BCCB4D528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7" name="フリーフォーム: 図形 956">
                      <a:extLst>
                        <a:ext uri="{FF2B5EF4-FFF2-40B4-BE49-F238E27FC236}">
                          <a16:creationId xmlns:a16="http://schemas.microsoft.com/office/drawing/2014/main" id="{E3F7288D-F42B-4390-9844-0B5DD9D418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8" name="フリーフォーム: 図形 957">
                      <a:extLst>
                        <a:ext uri="{FF2B5EF4-FFF2-40B4-BE49-F238E27FC236}">
                          <a16:creationId xmlns:a16="http://schemas.microsoft.com/office/drawing/2014/main" id="{C0A887EF-06D8-4832-A7D3-DC78049932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フリーフォーム: 図形 958">
                      <a:extLst>
                        <a:ext uri="{FF2B5EF4-FFF2-40B4-BE49-F238E27FC236}">
                          <a16:creationId xmlns:a16="http://schemas.microsoft.com/office/drawing/2014/main" id="{CCAF91A2-61E0-4DA4-90FE-B35EF37B2F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7" name="グループ化 936">
                    <a:extLst>
                      <a:ext uri="{FF2B5EF4-FFF2-40B4-BE49-F238E27FC236}">
                        <a16:creationId xmlns:a16="http://schemas.microsoft.com/office/drawing/2014/main" id="{F2565D15-1464-4694-A288-9154FEDD8349}"/>
                      </a:ext>
                    </a:extLst>
                  </p:cNvPr>
                  <p:cNvGrpSpPr/>
                  <p:nvPr/>
                </p:nvGrpSpPr>
                <p:grpSpPr>
                  <a:xfrm>
                    <a:off x="4084347" y="56116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52" name="フリーフォーム: 図形 951">
                      <a:extLst>
                        <a:ext uri="{FF2B5EF4-FFF2-40B4-BE49-F238E27FC236}">
                          <a16:creationId xmlns:a16="http://schemas.microsoft.com/office/drawing/2014/main" id="{29480EB9-C9DC-4E88-B2F9-6CC61B2FBA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3" name="フリーフォーム: 図形 952">
                      <a:extLst>
                        <a:ext uri="{FF2B5EF4-FFF2-40B4-BE49-F238E27FC236}">
                          <a16:creationId xmlns:a16="http://schemas.microsoft.com/office/drawing/2014/main" id="{DACF8A33-0A0B-42E2-AA1B-62EA503E0F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4" name="フリーフォーム: 図形 953">
                      <a:extLst>
                        <a:ext uri="{FF2B5EF4-FFF2-40B4-BE49-F238E27FC236}">
                          <a16:creationId xmlns:a16="http://schemas.microsoft.com/office/drawing/2014/main" id="{BD9B9B3C-23DA-4AB9-9799-CD8F5F25BAD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5" name="フリーフォーム: 図形 954">
                      <a:extLst>
                        <a:ext uri="{FF2B5EF4-FFF2-40B4-BE49-F238E27FC236}">
                          <a16:creationId xmlns:a16="http://schemas.microsoft.com/office/drawing/2014/main" id="{41FB3D8F-2706-47EE-A2B5-2EE32E7D917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8" name="グループ化 937">
                    <a:extLst>
                      <a:ext uri="{FF2B5EF4-FFF2-40B4-BE49-F238E27FC236}">
                        <a16:creationId xmlns:a16="http://schemas.microsoft.com/office/drawing/2014/main" id="{25F75500-DD4D-4CA9-9D5A-BF3B0267C13A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48" name="フリーフォーム: 図形 947">
                      <a:extLst>
                        <a:ext uri="{FF2B5EF4-FFF2-40B4-BE49-F238E27FC236}">
                          <a16:creationId xmlns:a16="http://schemas.microsoft.com/office/drawing/2014/main" id="{F815D566-0131-4320-A2C4-68EA8F1EA1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EAF23A1A-1080-4B59-975F-DFFF3691D2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8C7BB3F9-B12B-40D9-8E66-9AAC2B03944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1" name="フリーフォーム: 図形 950">
                      <a:extLst>
                        <a:ext uri="{FF2B5EF4-FFF2-40B4-BE49-F238E27FC236}">
                          <a16:creationId xmlns:a16="http://schemas.microsoft.com/office/drawing/2014/main" id="{EBA22A75-998D-49CD-8BCB-9BB969B77CE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9" name="グループ化 938">
                    <a:extLst>
                      <a:ext uri="{FF2B5EF4-FFF2-40B4-BE49-F238E27FC236}">
                        <a16:creationId xmlns:a16="http://schemas.microsoft.com/office/drawing/2014/main" id="{16B7FE88-6785-41CD-BD8B-3E8E2458E237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81480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945" name="フリーフォーム: 図形 944">
                      <a:extLst>
                        <a:ext uri="{FF2B5EF4-FFF2-40B4-BE49-F238E27FC236}">
                          <a16:creationId xmlns:a16="http://schemas.microsoft.com/office/drawing/2014/main" id="{F782AED6-DBA9-4B2C-B6CF-08A99B3C53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6" name="フリーフォーム: 図形 945">
                      <a:extLst>
                        <a:ext uri="{FF2B5EF4-FFF2-40B4-BE49-F238E27FC236}">
                          <a16:creationId xmlns:a16="http://schemas.microsoft.com/office/drawing/2014/main" id="{BFBBF3CE-8F83-468F-90DF-B11E9A7836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7" name="フリーフォーム: 図形 946">
                      <a:extLst>
                        <a:ext uri="{FF2B5EF4-FFF2-40B4-BE49-F238E27FC236}">
                          <a16:creationId xmlns:a16="http://schemas.microsoft.com/office/drawing/2014/main" id="{953B24DC-EAB6-43B3-9B21-E7CAEFCF99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0" name="グループ化 939">
                    <a:extLst>
                      <a:ext uri="{FF2B5EF4-FFF2-40B4-BE49-F238E27FC236}">
                        <a16:creationId xmlns:a16="http://schemas.microsoft.com/office/drawing/2014/main" id="{DE78FE6C-7ABC-4899-8857-0A3A84893634}"/>
                      </a:ext>
                    </a:extLst>
                  </p:cNvPr>
                  <p:cNvGrpSpPr/>
                  <p:nvPr/>
                </p:nvGrpSpPr>
                <p:grpSpPr>
                  <a:xfrm>
                    <a:off x="3284247" y="58592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345485FD-E818-492C-9B82-52FE2DD257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2" name="フリーフォーム: 図形 941">
                      <a:extLst>
                        <a:ext uri="{FF2B5EF4-FFF2-40B4-BE49-F238E27FC236}">
                          <a16:creationId xmlns:a16="http://schemas.microsoft.com/office/drawing/2014/main" id="{7A68ED5B-2D7B-4937-9D5A-3E1BEC0FBC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66197286-61CB-44DF-8240-97BD2CA3A70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2933EC8F-CF67-4F13-B77E-BAB7549A38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8501404D-078B-4F41-81E3-B5FFFFFE9309}"/>
                    </a:ext>
                  </a:extLst>
                </p:cNvPr>
                <p:cNvGrpSpPr/>
                <p:nvPr/>
              </p:nvGrpSpPr>
              <p:grpSpPr>
                <a:xfrm>
                  <a:off x="3194194" y="5484604"/>
                  <a:ext cx="2200049" cy="681718"/>
                  <a:chOff x="2451321" y="5389354"/>
                  <a:chExt cx="2939830" cy="681718"/>
                </a:xfrm>
              </p:grpSpPr>
              <p:grpSp>
                <p:nvGrpSpPr>
                  <p:cNvPr id="895" name="グループ化 894">
                    <a:extLst>
                      <a:ext uri="{FF2B5EF4-FFF2-40B4-BE49-F238E27FC236}">
                        <a16:creationId xmlns:a16="http://schemas.microsoft.com/office/drawing/2014/main" id="{2AF1DC34-019C-40EC-B54D-2DF962A927FF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29" name="フリーフォーム: 図形 928">
                      <a:extLst>
                        <a:ext uri="{FF2B5EF4-FFF2-40B4-BE49-F238E27FC236}">
                          <a16:creationId xmlns:a16="http://schemas.microsoft.com/office/drawing/2014/main" id="{E732A274-706E-4E73-B0D2-C623C0CEEF1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0" name="フリーフォーム: 図形 929">
                      <a:extLst>
                        <a:ext uri="{FF2B5EF4-FFF2-40B4-BE49-F238E27FC236}">
                          <a16:creationId xmlns:a16="http://schemas.microsoft.com/office/drawing/2014/main" id="{B8F146B1-E103-41B2-8F62-7A67D233B79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1" name="フリーフォーム: 図形 930">
                      <a:extLst>
                        <a:ext uri="{FF2B5EF4-FFF2-40B4-BE49-F238E27FC236}">
                          <a16:creationId xmlns:a16="http://schemas.microsoft.com/office/drawing/2014/main" id="{159EA081-6975-4CD1-8F7E-6C6BF058A9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2" name="フリーフォーム: 図形 931">
                      <a:extLst>
                        <a:ext uri="{FF2B5EF4-FFF2-40B4-BE49-F238E27FC236}">
                          <a16:creationId xmlns:a16="http://schemas.microsoft.com/office/drawing/2014/main" id="{D98933D4-74C4-43AE-95D2-B0B466679D7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6" name="グループ化 895">
                    <a:extLst>
                      <a:ext uri="{FF2B5EF4-FFF2-40B4-BE49-F238E27FC236}">
                        <a16:creationId xmlns:a16="http://schemas.microsoft.com/office/drawing/2014/main" id="{60FDFF67-15FE-4B9D-9F18-2DA5DA64BD94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8935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926" name="フリーフォーム: 図形 925">
                      <a:extLst>
                        <a:ext uri="{FF2B5EF4-FFF2-40B4-BE49-F238E27FC236}">
                          <a16:creationId xmlns:a16="http://schemas.microsoft.com/office/drawing/2014/main" id="{E7086AEE-8234-4230-BF8D-1C90954B1CE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7" name="フリーフォーム: 図形 926">
                      <a:extLst>
                        <a:ext uri="{FF2B5EF4-FFF2-40B4-BE49-F238E27FC236}">
                          <a16:creationId xmlns:a16="http://schemas.microsoft.com/office/drawing/2014/main" id="{2B819CC3-0A3E-49FD-9037-D907A9E8F00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A8B8AC91-D185-4B3E-BBD5-42EBB82C9F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9B82D405-70D8-45E5-B5CA-441685AEA17C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22" name="フリーフォーム: 図形 921">
                      <a:extLst>
                        <a:ext uri="{FF2B5EF4-FFF2-40B4-BE49-F238E27FC236}">
                          <a16:creationId xmlns:a16="http://schemas.microsoft.com/office/drawing/2014/main" id="{C179E004-B9BD-4F38-BDAB-73DC3FD652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3" name="フリーフォーム: 図形 922">
                      <a:extLst>
                        <a:ext uri="{FF2B5EF4-FFF2-40B4-BE49-F238E27FC236}">
                          <a16:creationId xmlns:a16="http://schemas.microsoft.com/office/drawing/2014/main" id="{FA0E431D-8230-4D0D-93C9-E189F43ADC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4" name="フリーフォーム: 図形 923">
                      <a:extLst>
                        <a:ext uri="{FF2B5EF4-FFF2-40B4-BE49-F238E27FC236}">
                          <a16:creationId xmlns:a16="http://schemas.microsoft.com/office/drawing/2014/main" id="{E7908511-2B5E-4706-B84A-F20684DCEF5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5" name="フリーフォーム: 図形 924">
                      <a:extLst>
                        <a:ext uri="{FF2B5EF4-FFF2-40B4-BE49-F238E27FC236}">
                          <a16:creationId xmlns:a16="http://schemas.microsoft.com/office/drawing/2014/main" id="{C4129496-4716-4B99-8BC0-2A6A1B16CB8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A910C157-3A81-413A-83AC-57FA7436DBF5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CC6BCF46-2CC3-4ED9-8332-35866630B04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9" name="フリーフォーム: 図形 918">
                      <a:extLst>
                        <a:ext uri="{FF2B5EF4-FFF2-40B4-BE49-F238E27FC236}">
                          <a16:creationId xmlns:a16="http://schemas.microsoft.com/office/drawing/2014/main" id="{F3FC4701-5419-41CB-8DF2-0C138B6F71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6C8C1B12-2B17-4028-9A04-46D6B50EA53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C89771B9-314C-4F9D-B9A9-778FA20DA7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9" name="グループ化 898">
                    <a:extLst>
                      <a:ext uri="{FF2B5EF4-FFF2-40B4-BE49-F238E27FC236}">
                        <a16:creationId xmlns:a16="http://schemas.microsoft.com/office/drawing/2014/main" id="{762D3202-D7B0-4B88-9FEC-E190564C8057}"/>
                      </a:ext>
                    </a:extLst>
                  </p:cNvPr>
                  <p:cNvGrpSpPr/>
                  <p:nvPr/>
                </p:nvGrpSpPr>
                <p:grpSpPr>
                  <a:xfrm>
                    <a:off x="4076169" y="5516354"/>
                    <a:ext cx="1200682" cy="307068"/>
                    <a:chOff x="3593569" y="5433804"/>
                    <a:chExt cx="1200682" cy="307068"/>
                  </a:xfrm>
                </p:grpSpPr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0825DAA2-8FCA-490C-B9FC-7C33E251E8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5" name="フリーフォーム: 図形 914">
                      <a:extLst>
                        <a:ext uri="{FF2B5EF4-FFF2-40B4-BE49-F238E27FC236}">
                          <a16:creationId xmlns:a16="http://schemas.microsoft.com/office/drawing/2014/main" id="{6C55F2F8-24F9-44DB-A6B4-0C3F9A8BEE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BA7D049B-4A63-4756-9450-FA2F115AFD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91836" y="50355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フリーフォーム: 図形 916">
                      <a:extLst>
                        <a:ext uri="{FF2B5EF4-FFF2-40B4-BE49-F238E27FC236}">
                          <a16:creationId xmlns:a16="http://schemas.microsoft.com/office/drawing/2014/main" id="{D0E0D80A-9144-4B99-A8AA-0920F608D2F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0" name="グループ化 899">
                    <a:extLst>
                      <a:ext uri="{FF2B5EF4-FFF2-40B4-BE49-F238E27FC236}">
                        <a16:creationId xmlns:a16="http://schemas.microsoft.com/office/drawing/2014/main" id="{F0731710-5FE1-4B9B-9AC9-B38E5A62DBF4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910" name="フリーフォーム: 図形 909">
                      <a:extLst>
                        <a:ext uri="{FF2B5EF4-FFF2-40B4-BE49-F238E27FC236}">
                          <a16:creationId xmlns:a16="http://schemas.microsoft.com/office/drawing/2014/main" id="{E6437809-5243-4CAF-ADAA-69AC9813BC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1" name="フリーフォーム: 図形 910">
                      <a:extLst>
                        <a:ext uri="{FF2B5EF4-FFF2-40B4-BE49-F238E27FC236}">
                          <a16:creationId xmlns:a16="http://schemas.microsoft.com/office/drawing/2014/main" id="{0BC79EBA-E749-4E0A-9014-252AC4DB8BF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2" name="フリーフォーム: 図形 911">
                      <a:extLst>
                        <a:ext uri="{FF2B5EF4-FFF2-40B4-BE49-F238E27FC236}">
                          <a16:creationId xmlns:a16="http://schemas.microsoft.com/office/drawing/2014/main" id="{214FCD17-603A-4EF9-AFE5-5B047015E56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3" name="フリーフォーム: 図形 912">
                      <a:extLst>
                        <a:ext uri="{FF2B5EF4-FFF2-40B4-BE49-F238E27FC236}">
                          <a16:creationId xmlns:a16="http://schemas.microsoft.com/office/drawing/2014/main" id="{84FE3350-B927-45A2-BF32-E6C4CA388F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1" name="グループ化 900">
                    <a:extLst>
                      <a:ext uri="{FF2B5EF4-FFF2-40B4-BE49-F238E27FC236}">
                        <a16:creationId xmlns:a16="http://schemas.microsoft.com/office/drawing/2014/main" id="{C91852C6-EE25-4099-9DC1-833CB0B49C2E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764003"/>
                    <a:ext cx="1192504" cy="218169"/>
                    <a:chOff x="3601747" y="5522703"/>
                    <a:chExt cx="1192504" cy="218169"/>
                  </a:xfrm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FE9E1649-9FE8-47AC-8143-F79C02B1EC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5FBAF040-FAE0-48B9-AD55-35AC9383866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9" name="フリーフォーム: 図形 908">
                      <a:extLst>
                        <a:ext uri="{FF2B5EF4-FFF2-40B4-BE49-F238E27FC236}">
                          <a16:creationId xmlns:a16="http://schemas.microsoft.com/office/drawing/2014/main" id="{FC21662E-C6F3-4CE6-8C83-7E2AF33A62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972" y="51244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02" name="グループ化 901">
                    <a:extLst>
                      <a:ext uri="{FF2B5EF4-FFF2-40B4-BE49-F238E27FC236}">
                        <a16:creationId xmlns:a16="http://schemas.microsoft.com/office/drawing/2014/main" id="{B7E37711-A903-44A5-B662-A55A8E4B0961}"/>
                      </a:ext>
                    </a:extLst>
                  </p:cNvPr>
                  <p:cNvGrpSpPr/>
                  <p:nvPr/>
                </p:nvGrpSpPr>
                <p:grpSpPr>
                  <a:xfrm>
                    <a:off x="2451321" y="5688274"/>
                    <a:ext cx="2025430" cy="382798"/>
                    <a:chOff x="2768821" y="5358074"/>
                    <a:chExt cx="2025430" cy="382798"/>
                  </a:xfrm>
                </p:grpSpPr>
                <p:sp>
                  <p:nvSpPr>
                    <p:cNvPr id="903" name="フリーフォーム: 図形 902">
                      <a:extLst>
                        <a:ext uri="{FF2B5EF4-FFF2-40B4-BE49-F238E27FC236}">
                          <a16:creationId xmlns:a16="http://schemas.microsoft.com/office/drawing/2014/main" id="{A1E72DF7-5E2D-4F60-8008-10CBBD6A3A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4" name="フリーフォーム: 図形 903">
                      <a:extLst>
                        <a:ext uri="{FF2B5EF4-FFF2-40B4-BE49-F238E27FC236}">
                          <a16:creationId xmlns:a16="http://schemas.microsoft.com/office/drawing/2014/main" id="{BE731B4E-CC23-47D6-964D-6CBB2F8D5AA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5" name="フリーフォーム: 図形 904">
                      <a:extLst>
                        <a:ext uri="{FF2B5EF4-FFF2-40B4-BE49-F238E27FC236}">
                          <a16:creationId xmlns:a16="http://schemas.microsoft.com/office/drawing/2014/main" id="{74720CA5-E228-49B3-AFF1-123F97CBCD9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67088" y="495980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6B9E1579-56A1-4FAD-8A72-B55A9E583A7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9BEB40A2-A24C-4BE8-9190-087539176F6A}"/>
                  </a:ext>
                </a:extLst>
              </p:cNvPr>
              <p:cNvGrpSpPr/>
              <p:nvPr/>
            </p:nvGrpSpPr>
            <p:grpSpPr>
              <a:xfrm>
                <a:off x="4948546" y="2350544"/>
                <a:ext cx="865824" cy="346650"/>
                <a:chOff x="3194194" y="5344906"/>
                <a:chExt cx="2200049" cy="821416"/>
              </a:xfrm>
            </p:grpSpPr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39DE32EF-D6BA-41C7-8F5B-F0F9A5859BF8}"/>
                    </a:ext>
                  </a:extLst>
                </p:cNvPr>
                <p:cNvGrpSpPr/>
                <p:nvPr/>
              </p:nvGrpSpPr>
              <p:grpSpPr>
                <a:xfrm>
                  <a:off x="3208047" y="5344906"/>
                  <a:ext cx="1700275" cy="751568"/>
                  <a:chOff x="3208047" y="5344906"/>
                  <a:chExt cx="2272004" cy="751568"/>
                </a:xfrm>
              </p:grpSpPr>
              <p:grpSp>
                <p:nvGrpSpPr>
                  <p:cNvPr id="854" name="グループ化 853">
                    <a:extLst>
                      <a:ext uri="{FF2B5EF4-FFF2-40B4-BE49-F238E27FC236}">
                        <a16:creationId xmlns:a16="http://schemas.microsoft.com/office/drawing/2014/main" id="{6F639488-F080-4887-B06A-6AC545FD9EDB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9" name="フリーフォーム: 図形 888">
                      <a:extLst>
                        <a:ext uri="{FF2B5EF4-FFF2-40B4-BE49-F238E27FC236}">
                          <a16:creationId xmlns:a16="http://schemas.microsoft.com/office/drawing/2014/main" id="{49EED534-F8F5-4594-AD75-6029A2E9952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0" name="フリーフォーム: 図形 889">
                      <a:extLst>
                        <a:ext uri="{FF2B5EF4-FFF2-40B4-BE49-F238E27FC236}">
                          <a16:creationId xmlns:a16="http://schemas.microsoft.com/office/drawing/2014/main" id="{0AFECCB2-8880-48B2-80D1-FD0FB63014A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1" name="フリーフォーム: 図形 890">
                      <a:extLst>
                        <a:ext uri="{FF2B5EF4-FFF2-40B4-BE49-F238E27FC236}">
                          <a16:creationId xmlns:a16="http://schemas.microsoft.com/office/drawing/2014/main" id="{A854542C-4752-4D11-BFA2-95C162BE6CC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2" name="フリーフォーム: 図形 891">
                      <a:extLst>
                        <a:ext uri="{FF2B5EF4-FFF2-40B4-BE49-F238E27FC236}">
                          <a16:creationId xmlns:a16="http://schemas.microsoft.com/office/drawing/2014/main" id="{240F7431-13AF-48E5-BFF8-4CCF42B170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5" name="グループ化 854">
                    <a:extLst>
                      <a:ext uri="{FF2B5EF4-FFF2-40B4-BE49-F238E27FC236}">
                        <a16:creationId xmlns:a16="http://schemas.microsoft.com/office/drawing/2014/main" id="{5A7B556F-E166-404D-B2FF-215C2275317A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449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3C4DE61D-1839-4E3D-9806-EEB8D691E2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6" name="フリーフォーム: 図形 885">
                      <a:extLst>
                        <a:ext uri="{FF2B5EF4-FFF2-40B4-BE49-F238E27FC236}">
                          <a16:creationId xmlns:a16="http://schemas.microsoft.com/office/drawing/2014/main" id="{7819F7CD-0B3D-4233-8450-28D4EA4F88D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7" name="フリーフォーム: 図形 886">
                      <a:extLst>
                        <a:ext uri="{FF2B5EF4-FFF2-40B4-BE49-F238E27FC236}">
                          <a16:creationId xmlns:a16="http://schemas.microsoft.com/office/drawing/2014/main" id="{5D9A309B-F7DA-4196-A9FE-EE3FB88F00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8" name="フリーフォーム: 図形 887">
                      <a:extLst>
                        <a:ext uri="{FF2B5EF4-FFF2-40B4-BE49-F238E27FC236}">
                          <a16:creationId xmlns:a16="http://schemas.microsoft.com/office/drawing/2014/main" id="{25EFDA8E-D0DD-4BD5-8B34-C822BD99CD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6" name="グループ化 855">
                    <a:extLst>
                      <a:ext uri="{FF2B5EF4-FFF2-40B4-BE49-F238E27FC236}">
                        <a16:creationId xmlns:a16="http://schemas.microsoft.com/office/drawing/2014/main" id="{9DC8DBA7-9F66-4E8B-BB4F-F7F7E4ABF5A8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ACD50839-6D29-4C78-9FCD-7767E2A359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54B9F04A-3B39-4FCF-8D43-360B572F7D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3" name="フリーフォーム: 図形 882">
                      <a:extLst>
                        <a:ext uri="{FF2B5EF4-FFF2-40B4-BE49-F238E27FC236}">
                          <a16:creationId xmlns:a16="http://schemas.microsoft.com/office/drawing/2014/main" id="{2C7AD21A-18DD-4E5C-8B66-B15A63BDDE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フリーフォーム: 図形 883">
                      <a:extLst>
                        <a:ext uri="{FF2B5EF4-FFF2-40B4-BE49-F238E27FC236}">
                          <a16:creationId xmlns:a16="http://schemas.microsoft.com/office/drawing/2014/main" id="{DE5C7CBD-602E-41C3-9BA9-22BC873E1EC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7" name="グループ化 856">
                    <a:extLst>
                      <a:ext uri="{FF2B5EF4-FFF2-40B4-BE49-F238E27FC236}">
                        <a16:creationId xmlns:a16="http://schemas.microsoft.com/office/drawing/2014/main" id="{B7DC0F9F-4EE5-4FC0-850E-757AFF294939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9EE15590-CB3D-4A8E-A3FB-D71BBC8F03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872FA001-4056-4E5A-A310-E7406DFDC9E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5F892648-56C1-4D6A-850E-67C15B628F1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5BC496C5-404C-4B74-A76B-C0E85CA0A5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8" name="グループ化 857">
                    <a:extLst>
                      <a:ext uri="{FF2B5EF4-FFF2-40B4-BE49-F238E27FC236}">
                        <a16:creationId xmlns:a16="http://schemas.microsoft.com/office/drawing/2014/main" id="{43D073FF-AAFE-4E16-B966-6C516AE169E9}"/>
                      </a:ext>
                    </a:extLst>
                  </p:cNvPr>
                  <p:cNvGrpSpPr/>
                  <p:nvPr/>
                </p:nvGrpSpPr>
                <p:grpSpPr>
                  <a:xfrm>
                    <a:off x="4084347" y="561160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73" name="フリーフォーム: 図形 872">
                      <a:extLst>
                        <a:ext uri="{FF2B5EF4-FFF2-40B4-BE49-F238E27FC236}">
                          <a16:creationId xmlns:a16="http://schemas.microsoft.com/office/drawing/2014/main" id="{A7FC7038-ED1C-4DB6-8827-EDA7634794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4" name="フリーフォーム: 図形 873">
                      <a:extLst>
                        <a:ext uri="{FF2B5EF4-FFF2-40B4-BE49-F238E27FC236}">
                          <a16:creationId xmlns:a16="http://schemas.microsoft.com/office/drawing/2014/main" id="{A876E7D1-EC33-4358-AD59-58B04A17DE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フリーフォーム: 図形 874">
                      <a:extLst>
                        <a:ext uri="{FF2B5EF4-FFF2-40B4-BE49-F238E27FC236}">
                          <a16:creationId xmlns:a16="http://schemas.microsoft.com/office/drawing/2014/main" id="{8CBDB735-0BC5-4CA6-B328-9B0DE7DD3E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フリーフォーム: 図形 875">
                      <a:extLst>
                        <a:ext uri="{FF2B5EF4-FFF2-40B4-BE49-F238E27FC236}">
                          <a16:creationId xmlns:a16="http://schemas.microsoft.com/office/drawing/2014/main" id="{722D854F-0C14-4FC4-9805-0CF6D40E21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9" name="グループ化 858">
                    <a:extLst>
                      <a:ext uri="{FF2B5EF4-FFF2-40B4-BE49-F238E27FC236}">
                        <a16:creationId xmlns:a16="http://schemas.microsoft.com/office/drawing/2014/main" id="{5AD626A1-8DD9-4311-84ED-910FDE7BF788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69" name="フリーフォーム: 図形 868">
                      <a:extLst>
                        <a:ext uri="{FF2B5EF4-FFF2-40B4-BE49-F238E27FC236}">
                          <a16:creationId xmlns:a16="http://schemas.microsoft.com/office/drawing/2014/main" id="{6534A70D-75C3-4AC7-9038-62BD06C3B65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0" name="フリーフォーム: 図形 869">
                      <a:extLst>
                        <a:ext uri="{FF2B5EF4-FFF2-40B4-BE49-F238E27FC236}">
                          <a16:creationId xmlns:a16="http://schemas.microsoft.com/office/drawing/2014/main" id="{5940169D-309C-4563-9974-3AAC43BEC3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フリーフォーム: 図形 870">
                      <a:extLst>
                        <a:ext uri="{FF2B5EF4-FFF2-40B4-BE49-F238E27FC236}">
                          <a16:creationId xmlns:a16="http://schemas.microsoft.com/office/drawing/2014/main" id="{F1D5B8F7-AC25-465A-A069-E459B833206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2" name="フリーフォーム: 図形 871">
                      <a:extLst>
                        <a:ext uri="{FF2B5EF4-FFF2-40B4-BE49-F238E27FC236}">
                          <a16:creationId xmlns:a16="http://schemas.microsoft.com/office/drawing/2014/main" id="{4D44FE27-4913-47E3-BCA4-EBB93AE62D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0" name="グループ化 859">
                    <a:extLst>
                      <a:ext uri="{FF2B5EF4-FFF2-40B4-BE49-F238E27FC236}">
                        <a16:creationId xmlns:a16="http://schemas.microsoft.com/office/drawing/2014/main" id="{E5C0646B-2237-47BD-A352-58365DF193CC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81480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B8B8CF84-FE6B-43D1-B366-814C7CD053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7" name="フリーフォーム: 図形 866">
                      <a:extLst>
                        <a:ext uri="{FF2B5EF4-FFF2-40B4-BE49-F238E27FC236}">
                          <a16:creationId xmlns:a16="http://schemas.microsoft.com/office/drawing/2014/main" id="{4260811C-4511-41F2-9019-F270A390FA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8" name="フリーフォーム: 図形 867">
                      <a:extLst>
                        <a:ext uri="{FF2B5EF4-FFF2-40B4-BE49-F238E27FC236}">
                          <a16:creationId xmlns:a16="http://schemas.microsoft.com/office/drawing/2014/main" id="{691AA313-8678-40B7-9795-E3A1628B94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1" name="グループ化 860">
                    <a:extLst>
                      <a:ext uri="{FF2B5EF4-FFF2-40B4-BE49-F238E27FC236}">
                        <a16:creationId xmlns:a16="http://schemas.microsoft.com/office/drawing/2014/main" id="{B8CF4B8A-FF53-4336-8960-D3AC36463F4B}"/>
                      </a:ext>
                    </a:extLst>
                  </p:cNvPr>
                  <p:cNvGrpSpPr/>
                  <p:nvPr/>
                </p:nvGrpSpPr>
                <p:grpSpPr>
                  <a:xfrm>
                    <a:off x="3284247" y="58592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62" name="フリーフォーム: 図形 861">
                      <a:extLst>
                        <a:ext uri="{FF2B5EF4-FFF2-40B4-BE49-F238E27FC236}">
                          <a16:creationId xmlns:a16="http://schemas.microsoft.com/office/drawing/2014/main" id="{DB776F0C-06B7-4B93-AA61-254E4653DBE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フリーフォーム: 図形 862">
                      <a:extLst>
                        <a:ext uri="{FF2B5EF4-FFF2-40B4-BE49-F238E27FC236}">
                          <a16:creationId xmlns:a16="http://schemas.microsoft.com/office/drawing/2014/main" id="{08835291-17A0-4538-8187-C23300D09A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4" name="フリーフォーム: 図形 863">
                      <a:extLst>
                        <a:ext uri="{FF2B5EF4-FFF2-40B4-BE49-F238E27FC236}">
                          <a16:creationId xmlns:a16="http://schemas.microsoft.com/office/drawing/2014/main" id="{B0D61F53-B8DE-4057-ABAE-D26D9834C93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5" name="フリーフォーム: 図形 864">
                      <a:extLst>
                        <a:ext uri="{FF2B5EF4-FFF2-40B4-BE49-F238E27FC236}">
                          <a16:creationId xmlns:a16="http://schemas.microsoft.com/office/drawing/2014/main" id="{4246CAB7-BAEC-4E72-A56F-428E618030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15" name="グループ化 814">
                  <a:extLst>
                    <a:ext uri="{FF2B5EF4-FFF2-40B4-BE49-F238E27FC236}">
                      <a16:creationId xmlns:a16="http://schemas.microsoft.com/office/drawing/2014/main" id="{3D7F748E-5544-4C98-B9F9-156C08CC2018}"/>
                    </a:ext>
                  </a:extLst>
                </p:cNvPr>
                <p:cNvGrpSpPr/>
                <p:nvPr/>
              </p:nvGrpSpPr>
              <p:grpSpPr>
                <a:xfrm>
                  <a:off x="3194194" y="5484604"/>
                  <a:ext cx="2200049" cy="681718"/>
                  <a:chOff x="2451321" y="5389354"/>
                  <a:chExt cx="2939830" cy="681718"/>
                </a:xfrm>
              </p:grpSpPr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778EF8D3-B0A3-46DF-AF2C-D74382665EC2}"/>
                      </a:ext>
                    </a:extLst>
                  </p:cNvPr>
                  <p:cNvGrpSpPr/>
                  <p:nvPr/>
                </p:nvGrpSpPr>
                <p:grpSpPr>
                  <a:xfrm>
                    <a:off x="3601747" y="55290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50" name="フリーフォーム: 図形 849">
                      <a:extLst>
                        <a:ext uri="{FF2B5EF4-FFF2-40B4-BE49-F238E27FC236}">
                          <a16:creationId xmlns:a16="http://schemas.microsoft.com/office/drawing/2014/main" id="{C390D463-789E-46A2-84A6-644EEC9519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1" name="フリーフォーム: 図形 850">
                      <a:extLst>
                        <a:ext uri="{FF2B5EF4-FFF2-40B4-BE49-F238E27FC236}">
                          <a16:creationId xmlns:a16="http://schemas.microsoft.com/office/drawing/2014/main" id="{C6F75962-BA2B-4652-BC8E-1A4DD8085E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2" name="フリーフォーム: 図形 851">
                      <a:extLst>
                        <a:ext uri="{FF2B5EF4-FFF2-40B4-BE49-F238E27FC236}">
                          <a16:creationId xmlns:a16="http://schemas.microsoft.com/office/drawing/2014/main" id="{E4DAF89F-E67C-43AF-B147-254EB0889B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3" name="フリーフォーム: 図形 852">
                      <a:extLst>
                        <a:ext uri="{FF2B5EF4-FFF2-40B4-BE49-F238E27FC236}">
                          <a16:creationId xmlns:a16="http://schemas.microsoft.com/office/drawing/2014/main" id="{D83ED482-3862-4024-81FC-AB8F62AE24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7" name="グループ化 816">
                    <a:extLst>
                      <a:ext uri="{FF2B5EF4-FFF2-40B4-BE49-F238E27FC236}">
                        <a16:creationId xmlns:a16="http://schemas.microsoft.com/office/drawing/2014/main" id="{D6DF21D0-2668-4700-93F7-7A41FBE7E24A}"/>
                      </a:ext>
                    </a:extLst>
                  </p:cNvPr>
                  <p:cNvGrpSpPr/>
                  <p:nvPr/>
                </p:nvGrpSpPr>
                <p:grpSpPr>
                  <a:xfrm>
                    <a:off x="3995447" y="5389354"/>
                    <a:ext cx="1395704" cy="192770"/>
                    <a:chOff x="3601747" y="5573504"/>
                    <a:chExt cx="1395704" cy="192770"/>
                  </a:xfrm>
                </p:grpSpPr>
                <p:sp>
                  <p:nvSpPr>
                    <p:cNvPr id="847" name="フリーフォーム: 図形 846">
                      <a:extLst>
                        <a:ext uri="{FF2B5EF4-FFF2-40B4-BE49-F238E27FC236}">
                          <a16:creationId xmlns:a16="http://schemas.microsoft.com/office/drawing/2014/main" id="{F32EC2F2-BA5B-403D-B835-638F717DDA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8" name="フリーフォーム: 図形 847">
                      <a:extLst>
                        <a:ext uri="{FF2B5EF4-FFF2-40B4-BE49-F238E27FC236}">
                          <a16:creationId xmlns:a16="http://schemas.microsoft.com/office/drawing/2014/main" id="{72E6820D-64B9-4775-8A97-8FBB1C9F957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9" name="フリーフォーム: 図形 848">
                      <a:extLst>
                        <a:ext uri="{FF2B5EF4-FFF2-40B4-BE49-F238E27FC236}">
                          <a16:creationId xmlns:a16="http://schemas.microsoft.com/office/drawing/2014/main" id="{8926E22C-467F-4004-B3C4-C5335CC6E5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8" name="グループ化 817">
                    <a:extLst>
                      <a:ext uri="{FF2B5EF4-FFF2-40B4-BE49-F238E27FC236}">
                        <a16:creationId xmlns:a16="http://schemas.microsoft.com/office/drawing/2014/main" id="{3B2066F5-0243-453F-9280-9ACEADD2CCE6}"/>
                      </a:ext>
                    </a:extLst>
                  </p:cNvPr>
                  <p:cNvGrpSpPr/>
                  <p:nvPr/>
                </p:nvGrpSpPr>
                <p:grpSpPr>
                  <a:xfrm>
                    <a:off x="3411247" y="56941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43" name="フリーフォーム: 図形 842">
                      <a:extLst>
                        <a:ext uri="{FF2B5EF4-FFF2-40B4-BE49-F238E27FC236}">
                          <a16:creationId xmlns:a16="http://schemas.microsoft.com/office/drawing/2014/main" id="{D9C1BEB2-2CBA-4A54-B9BC-F964E927A3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BF126286-4D7B-46FF-B744-7374E4918A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5" name="フリーフォーム: 図形 844">
                      <a:extLst>
                        <a:ext uri="{FF2B5EF4-FFF2-40B4-BE49-F238E27FC236}">
                          <a16:creationId xmlns:a16="http://schemas.microsoft.com/office/drawing/2014/main" id="{737121B4-DAD3-4EC9-B62B-1118C0F98E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6" name="フリーフォーム: 図形 845">
                      <a:extLst>
                        <a:ext uri="{FF2B5EF4-FFF2-40B4-BE49-F238E27FC236}">
                          <a16:creationId xmlns:a16="http://schemas.microsoft.com/office/drawing/2014/main" id="{D5F82965-7B68-4A17-9A43-EF679A63FE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7FF1F888-0AAA-4A2A-89ED-4F0985F9E95B}"/>
                      </a:ext>
                    </a:extLst>
                  </p:cNvPr>
                  <p:cNvGrpSpPr/>
                  <p:nvPr/>
                </p:nvGrpSpPr>
                <p:grpSpPr>
                  <a:xfrm>
                    <a:off x="3208047" y="5427456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39" name="フリーフォーム: 図形 838">
                      <a:extLst>
                        <a:ext uri="{FF2B5EF4-FFF2-40B4-BE49-F238E27FC236}">
                          <a16:creationId xmlns:a16="http://schemas.microsoft.com/office/drawing/2014/main" id="{EC6DAE40-626A-48EE-891C-A3E3CE7BAA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0" name="フリーフォーム: 図形 839">
                      <a:extLst>
                        <a:ext uri="{FF2B5EF4-FFF2-40B4-BE49-F238E27FC236}">
                          <a16:creationId xmlns:a16="http://schemas.microsoft.com/office/drawing/2014/main" id="{1AFA8D7A-556F-4D4B-A1A6-C0E8C388053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1" name="フリーフォーム: 図形 840">
                      <a:extLst>
                        <a:ext uri="{FF2B5EF4-FFF2-40B4-BE49-F238E27FC236}">
                          <a16:creationId xmlns:a16="http://schemas.microsoft.com/office/drawing/2014/main" id="{F7ADC0AF-CD06-45FA-A563-BFF37FEAAD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2" name="フリーフォーム: 図形 841">
                      <a:extLst>
                        <a:ext uri="{FF2B5EF4-FFF2-40B4-BE49-F238E27FC236}">
                          <a16:creationId xmlns:a16="http://schemas.microsoft.com/office/drawing/2014/main" id="{C790AA70-EC94-46B6-866B-2BE90BB4DC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0" name="グループ化 819">
                    <a:extLst>
                      <a:ext uri="{FF2B5EF4-FFF2-40B4-BE49-F238E27FC236}">
                        <a16:creationId xmlns:a16="http://schemas.microsoft.com/office/drawing/2014/main" id="{055C3BDD-C191-491E-85EA-CDFE05F47199}"/>
                      </a:ext>
                    </a:extLst>
                  </p:cNvPr>
                  <p:cNvGrpSpPr/>
                  <p:nvPr/>
                </p:nvGrpSpPr>
                <p:grpSpPr>
                  <a:xfrm>
                    <a:off x="4076169" y="5516354"/>
                    <a:ext cx="1200682" cy="307068"/>
                    <a:chOff x="3593569" y="5433804"/>
                    <a:chExt cx="1200682" cy="307068"/>
                  </a:xfrm>
                </p:grpSpPr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670B3A86-CE16-4DA9-8F67-DDEDEBC470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6" name="フリーフォーム: 図形 835">
                      <a:extLst>
                        <a:ext uri="{FF2B5EF4-FFF2-40B4-BE49-F238E27FC236}">
                          <a16:creationId xmlns:a16="http://schemas.microsoft.com/office/drawing/2014/main" id="{50086EF3-0A1A-419A-A920-05FDC01472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89B3FD3D-1BA6-4854-ABEA-C3422629B3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91836" y="50355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フリーフォーム: 図形 837">
                      <a:extLst>
                        <a:ext uri="{FF2B5EF4-FFF2-40B4-BE49-F238E27FC236}">
                          <a16:creationId xmlns:a16="http://schemas.microsoft.com/office/drawing/2014/main" id="{5C883C15-8653-4CBA-9E27-5D60B42263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1" name="グループ化 820">
                    <a:extLst>
                      <a:ext uri="{FF2B5EF4-FFF2-40B4-BE49-F238E27FC236}">
                        <a16:creationId xmlns:a16="http://schemas.microsoft.com/office/drawing/2014/main" id="{14CB8FE9-5499-4813-90F3-ED7F52D3C045}"/>
                      </a:ext>
                    </a:extLst>
                  </p:cNvPr>
                  <p:cNvGrpSpPr/>
                  <p:nvPr/>
                </p:nvGrpSpPr>
                <p:grpSpPr>
                  <a:xfrm>
                    <a:off x="3220370" y="5592555"/>
                    <a:ext cx="1395704" cy="237218"/>
                    <a:chOff x="3601747" y="5529056"/>
                    <a:chExt cx="1395704" cy="237218"/>
                  </a:xfrm>
                </p:grpSpPr>
                <p:sp>
                  <p:nvSpPr>
                    <p:cNvPr id="831" name="フリーフォーム: 図形 830">
                      <a:extLst>
                        <a:ext uri="{FF2B5EF4-FFF2-40B4-BE49-F238E27FC236}">
                          <a16:creationId xmlns:a16="http://schemas.microsoft.com/office/drawing/2014/main" id="{FE3C7B67-9A89-4469-ABB9-3EEDA155B3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2" name="フリーフォーム: 図形 831">
                      <a:extLst>
                        <a:ext uri="{FF2B5EF4-FFF2-40B4-BE49-F238E27FC236}">
                          <a16:creationId xmlns:a16="http://schemas.microsoft.com/office/drawing/2014/main" id="{4A877682-91E3-4CD2-994B-874833C3B1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F7921CDC-4BF1-4D3D-9B73-C8160145585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82614" y="5251438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フリーフォーム: 図形 833">
                      <a:extLst>
                        <a:ext uri="{FF2B5EF4-FFF2-40B4-BE49-F238E27FC236}">
                          <a16:creationId xmlns:a16="http://schemas.microsoft.com/office/drawing/2014/main" id="{CB8E57D2-D274-42C2-8CA5-9449AD8324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2" name="グループ化 821">
                    <a:extLst>
                      <a:ext uri="{FF2B5EF4-FFF2-40B4-BE49-F238E27FC236}">
                        <a16:creationId xmlns:a16="http://schemas.microsoft.com/office/drawing/2014/main" id="{6CD099B3-9A02-4D5D-89EA-C16B368A16B6}"/>
                      </a:ext>
                    </a:extLst>
                  </p:cNvPr>
                  <p:cNvGrpSpPr/>
                  <p:nvPr/>
                </p:nvGrpSpPr>
                <p:grpSpPr>
                  <a:xfrm>
                    <a:off x="4020847" y="5764003"/>
                    <a:ext cx="1192504" cy="218169"/>
                    <a:chOff x="3601747" y="5522703"/>
                    <a:chExt cx="1192504" cy="218169"/>
                  </a:xfrm>
                </p:grpSpPr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049AD2F6-46BA-4FE9-9D1E-02F39E04747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9" name="フリーフォーム: 図形 828">
                      <a:extLst>
                        <a:ext uri="{FF2B5EF4-FFF2-40B4-BE49-F238E27FC236}">
                          <a16:creationId xmlns:a16="http://schemas.microsoft.com/office/drawing/2014/main" id="{57DB3AFE-0B97-4E4F-800E-FFBA54FC0DB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0" name="フリーフォーム: 図形 829">
                      <a:extLst>
                        <a:ext uri="{FF2B5EF4-FFF2-40B4-BE49-F238E27FC236}">
                          <a16:creationId xmlns:a16="http://schemas.microsoft.com/office/drawing/2014/main" id="{D1459B48-770F-467A-BE7E-F1FABD06FC0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972" y="51244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3" name="グループ化 822">
                    <a:extLst>
                      <a:ext uri="{FF2B5EF4-FFF2-40B4-BE49-F238E27FC236}">
                        <a16:creationId xmlns:a16="http://schemas.microsoft.com/office/drawing/2014/main" id="{EBC7C58A-43A5-49EA-AA84-BCFF2068AFD0}"/>
                      </a:ext>
                    </a:extLst>
                  </p:cNvPr>
                  <p:cNvGrpSpPr/>
                  <p:nvPr/>
                </p:nvGrpSpPr>
                <p:grpSpPr>
                  <a:xfrm>
                    <a:off x="2451321" y="5688274"/>
                    <a:ext cx="2025430" cy="382798"/>
                    <a:chOff x="2768821" y="5358074"/>
                    <a:chExt cx="2025430" cy="382798"/>
                  </a:xfrm>
                </p:grpSpPr>
                <p:sp>
                  <p:nvSpPr>
                    <p:cNvPr id="824" name="フリーフォーム: 図形 823">
                      <a:extLst>
                        <a:ext uri="{FF2B5EF4-FFF2-40B4-BE49-F238E27FC236}">
                          <a16:creationId xmlns:a16="http://schemas.microsoft.com/office/drawing/2014/main" id="{7124EEC9-61CB-4AC5-A888-29A86A4A9B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79414" y="5226036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5" name="フリーフォーム: 図形 824">
                      <a:extLst>
                        <a:ext uri="{FF2B5EF4-FFF2-40B4-BE49-F238E27FC236}">
                          <a16:creationId xmlns:a16="http://schemas.microsoft.com/office/drawing/2014/main" id="{50A82DA1-883A-4FAE-A49D-E6B3910221B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00014" y="517523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6" name="フリーフォーム: 図形 825">
                      <a:extLst>
                        <a:ext uri="{FF2B5EF4-FFF2-40B4-BE49-F238E27FC236}">
                          <a16:creationId xmlns:a16="http://schemas.microsoft.com/office/drawing/2014/main" id="{B3C5393C-960A-4838-B79B-3DCAB36ECF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67088" y="4959807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7" name="フリーフォーム: 図形 826">
                      <a:extLst>
                        <a:ext uri="{FF2B5EF4-FFF2-40B4-BE49-F238E27FC236}">
                          <a16:creationId xmlns:a16="http://schemas.microsoft.com/office/drawing/2014/main" id="{89661DE1-C74D-4CD2-8D04-89BC148343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60364" y="5130789"/>
                      <a:ext cx="116569" cy="913104"/>
                    </a:xfrm>
                    <a:custGeom>
                      <a:avLst/>
                      <a:gdLst>
                        <a:gd name="connsiteX0" fmla="*/ 0 w 116569"/>
                        <a:gd name="connsiteY0" fmla="*/ 456551 h 913104"/>
                        <a:gd name="connsiteX1" fmla="*/ 67704 w 116569"/>
                        <a:gd name="connsiteY1" fmla="*/ 17407 h 913104"/>
                        <a:gd name="connsiteX2" fmla="*/ 77003 w 116569"/>
                        <a:gd name="connsiteY2" fmla="*/ 0 h 913104"/>
                        <a:gd name="connsiteX3" fmla="*/ 116568 w 116569"/>
                        <a:gd name="connsiteY3" fmla="*/ 0 h 913104"/>
                        <a:gd name="connsiteX4" fmla="*/ 110318 w 116569"/>
                        <a:gd name="connsiteY4" fmla="*/ 12340 h 913104"/>
                        <a:gd name="connsiteX5" fmla="*/ 48208 w 116569"/>
                        <a:gd name="connsiteY5" fmla="*/ 456551 h 913104"/>
                        <a:gd name="connsiteX6" fmla="*/ 110318 w 116569"/>
                        <a:gd name="connsiteY6" fmla="*/ 900762 h 913104"/>
                        <a:gd name="connsiteX7" fmla="*/ 116569 w 116569"/>
                        <a:gd name="connsiteY7" fmla="*/ 913104 h 913104"/>
                        <a:gd name="connsiteX8" fmla="*/ 77004 w 116569"/>
                        <a:gd name="connsiteY8" fmla="*/ 913104 h 913104"/>
                        <a:gd name="connsiteX9" fmla="*/ 67704 w 116569"/>
                        <a:gd name="connsiteY9" fmla="*/ 895695 h 913104"/>
                        <a:gd name="connsiteX10" fmla="*/ 0 w 116569"/>
                        <a:gd name="connsiteY10" fmla="*/ 456551 h 913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569" h="913104">
                          <a:moveTo>
                            <a:pt x="0" y="456551"/>
                          </a:moveTo>
                          <a:cubicBezTo>
                            <a:pt x="0" y="273749"/>
                            <a:pt x="26857" y="112578"/>
                            <a:pt x="67704" y="17407"/>
                          </a:cubicBezTo>
                          <a:lnTo>
                            <a:pt x="77003" y="0"/>
                          </a:lnTo>
                          <a:lnTo>
                            <a:pt x="116568" y="0"/>
                          </a:lnTo>
                          <a:lnTo>
                            <a:pt x="110318" y="12340"/>
                          </a:lnTo>
                          <a:cubicBezTo>
                            <a:pt x="71760" y="118165"/>
                            <a:pt x="48208" y="280555"/>
                            <a:pt x="48208" y="456551"/>
                          </a:cubicBezTo>
                          <a:cubicBezTo>
                            <a:pt x="48208" y="632548"/>
                            <a:pt x="71760" y="794937"/>
                            <a:pt x="110318" y="900762"/>
                          </a:cubicBezTo>
                          <a:lnTo>
                            <a:pt x="116569" y="913104"/>
                          </a:lnTo>
                          <a:lnTo>
                            <a:pt x="77004" y="913104"/>
                          </a:lnTo>
                          <a:lnTo>
                            <a:pt x="67704" y="895695"/>
                          </a:lnTo>
                          <a:cubicBezTo>
                            <a:pt x="26857" y="800524"/>
                            <a:pt x="0" y="639354"/>
                            <a:pt x="0" y="456551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D70B6DCB-07B2-4BCA-AE5C-9FDD5122F045}"/>
                  </a:ext>
                </a:extLst>
              </p:cNvPr>
              <p:cNvGrpSpPr/>
              <p:nvPr/>
            </p:nvGrpSpPr>
            <p:grpSpPr>
              <a:xfrm>
                <a:off x="5727428" y="2376489"/>
                <a:ext cx="370015" cy="341570"/>
                <a:chOff x="4419126" y="4696973"/>
                <a:chExt cx="578230" cy="533780"/>
              </a:xfrm>
            </p:grpSpPr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E27CE63E-99FA-4CC5-8446-52E447A3A6F8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1DB61264-F36A-4149-A82B-EF71F7DF5CA8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6F489BF8-4CE6-4AF0-840B-6E85C0DC1415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CABB2907-5B7E-4233-9C47-BCCE3BEBDF18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D1C81C53-12C6-4A14-BF7F-808AFF76F04E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70A91563-EEF1-4819-9349-23A68E858DE1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C43A600D-61A0-46BE-ACC9-BBB2AAB9E3AE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F0AEF9BF-B48F-448A-8A70-E9529D679E75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6D9B4111-E320-40F4-9854-8E23A777C272}"/>
                  </a:ext>
                </a:extLst>
              </p:cNvPr>
              <p:cNvGrpSpPr/>
              <p:nvPr/>
            </p:nvGrpSpPr>
            <p:grpSpPr>
              <a:xfrm>
                <a:off x="5430534" y="2434510"/>
                <a:ext cx="370015" cy="341570"/>
                <a:chOff x="4419126" y="4696973"/>
                <a:chExt cx="578230" cy="533780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4688A62-DB8E-4816-8C9F-C1EDC9DF27C9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99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B3AEA3F2-DDE3-4CD8-B03E-43F021D79DF7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E8D2646A-72E4-4A8C-B9B7-56EAA8F4C772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0B742EE0-D6A3-4532-B568-32D677E6DD05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16EA5998-A508-4420-A9E7-A658DDE3368D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0ABD4FB0-5C40-4084-BB06-0428D947066D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404D1800-46DF-4982-900D-1F243C0C73E5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5052EA90-35E3-4757-8FE7-B2992F03AE10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184A5050-107C-4FC4-9675-B795198495D3}"/>
                  </a:ext>
                </a:extLst>
              </p:cNvPr>
              <p:cNvGrpSpPr/>
              <p:nvPr/>
            </p:nvGrpSpPr>
            <p:grpSpPr>
              <a:xfrm>
                <a:off x="5673263" y="2638222"/>
                <a:ext cx="370015" cy="341570"/>
                <a:chOff x="4419126" y="4696973"/>
                <a:chExt cx="578230" cy="533780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2F858BEA-897B-44B3-BCFC-B30E94952BCC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1A271F64-3212-40AB-B1A2-1CD60A11243F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CD8D505C-80D9-4B59-AE25-7101F36BEAFE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6D09AE4D-E7C1-47D5-9C9B-596054F93845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B6340BD4-4797-4343-B456-26C5571AA0C9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F1669778-CC05-4EB5-B0D9-B84AAE4C6625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DBC9593B-3E78-4F23-8CB2-D0035344C6CB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FDD0202B-097A-42B3-8332-6D26165090C0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8ED14C30-E83F-4B35-A141-2D800B7F961F}"/>
                  </a:ext>
                </a:extLst>
              </p:cNvPr>
              <p:cNvGrpSpPr/>
              <p:nvPr/>
            </p:nvGrpSpPr>
            <p:grpSpPr>
              <a:xfrm>
                <a:off x="5103686" y="2503525"/>
                <a:ext cx="370015" cy="341570"/>
                <a:chOff x="4419126" y="4696973"/>
                <a:chExt cx="578230" cy="533780"/>
              </a:xfrm>
            </p:grpSpPr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C6D5635D-0264-4CA1-8D42-1F74FA5BB796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CBA8A91F-96B7-48AC-91C1-F135031C8CE3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32132989-7CED-4B74-8B10-61D303A07B6D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月 784">
                  <a:extLst>
                    <a:ext uri="{FF2B5EF4-FFF2-40B4-BE49-F238E27FC236}">
                      <a16:creationId xmlns:a16="http://schemas.microsoft.com/office/drawing/2014/main" id="{2C5EFDF8-F2E0-493B-93F1-0359BB56000D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E2DEBF95-03A3-4BDA-AF4F-1EF72A628611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月 786">
                  <a:extLst>
                    <a:ext uri="{FF2B5EF4-FFF2-40B4-BE49-F238E27FC236}">
                      <a16:creationId xmlns:a16="http://schemas.microsoft.com/office/drawing/2014/main" id="{BB465BB6-16DA-47A6-ADA9-AB0A7720545C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7A5F38D3-8740-4A39-A407-7572DA14A682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F8F5DAEC-F945-4DCE-B0EE-7F2D6D0F1A93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720CEFCA-D86B-4EA7-B4B0-4D9DC4131522}"/>
                  </a:ext>
                </a:extLst>
              </p:cNvPr>
              <p:cNvGrpSpPr/>
              <p:nvPr/>
            </p:nvGrpSpPr>
            <p:grpSpPr>
              <a:xfrm>
                <a:off x="5315354" y="2692101"/>
                <a:ext cx="370015" cy="341570"/>
                <a:chOff x="4419126" y="4696973"/>
                <a:chExt cx="578230" cy="533780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9216327D-B20F-43D7-824C-5DAFA349F82D}"/>
                    </a:ext>
                  </a:extLst>
                </p:cNvPr>
                <p:cNvSpPr/>
                <p:nvPr/>
              </p:nvSpPr>
              <p:spPr>
                <a:xfrm>
                  <a:off x="4419126" y="4696973"/>
                  <a:ext cx="578230" cy="533780"/>
                </a:xfrm>
                <a:custGeom>
                  <a:avLst/>
                  <a:gdLst>
                    <a:gd name="connsiteX0" fmla="*/ 231965 w 578230"/>
                    <a:gd name="connsiteY0" fmla="*/ 0 h 533780"/>
                    <a:gd name="connsiteX1" fmla="*/ 278285 w 578230"/>
                    <a:gd name="connsiteY1" fmla="*/ 7003 h 533780"/>
                    <a:gd name="connsiteX2" fmla="*/ 314850 w 578230"/>
                    <a:gd name="connsiteY2" fmla="*/ 24580 h 533780"/>
                    <a:gd name="connsiteX3" fmla="*/ 323734 w 578230"/>
                    <a:gd name="connsiteY3" fmla="*/ 18590 h 533780"/>
                    <a:gd name="connsiteX4" fmla="*/ 384365 w 578230"/>
                    <a:gd name="connsiteY4" fmla="*/ 6350 h 533780"/>
                    <a:gd name="connsiteX5" fmla="*/ 540130 w 578230"/>
                    <a:gd name="connsiteY5" fmla="*/ 162115 h 533780"/>
                    <a:gd name="connsiteX6" fmla="*/ 538737 w 578230"/>
                    <a:gd name="connsiteY6" fmla="*/ 169014 h 533780"/>
                    <a:gd name="connsiteX7" fmla="*/ 565990 w 578230"/>
                    <a:gd name="connsiteY7" fmla="*/ 209434 h 533780"/>
                    <a:gd name="connsiteX8" fmla="*/ 578230 w 578230"/>
                    <a:gd name="connsiteY8" fmla="*/ 270065 h 533780"/>
                    <a:gd name="connsiteX9" fmla="*/ 565990 w 578230"/>
                    <a:gd name="connsiteY9" fmla="*/ 330696 h 533780"/>
                    <a:gd name="connsiteX10" fmla="*/ 551692 w 578230"/>
                    <a:gd name="connsiteY10" fmla="*/ 351902 h 533780"/>
                    <a:gd name="connsiteX11" fmla="*/ 540590 w 578230"/>
                    <a:gd name="connsiteY11" fmla="*/ 406896 h 533780"/>
                    <a:gd name="connsiteX12" fmla="*/ 397065 w 578230"/>
                    <a:gd name="connsiteY12" fmla="*/ 502030 h 533780"/>
                    <a:gd name="connsiteX13" fmla="*/ 358655 w 578230"/>
                    <a:gd name="connsiteY13" fmla="*/ 494276 h 533780"/>
                    <a:gd name="connsiteX14" fmla="*/ 344455 w 578230"/>
                    <a:gd name="connsiteY14" fmla="*/ 507178 h 533780"/>
                    <a:gd name="connsiteX15" fmla="*/ 257365 w 578230"/>
                    <a:gd name="connsiteY15" fmla="*/ 533780 h 533780"/>
                    <a:gd name="connsiteX16" fmla="*/ 113841 w 578230"/>
                    <a:gd name="connsiteY16" fmla="*/ 438646 h 533780"/>
                    <a:gd name="connsiteX17" fmla="*/ 110698 w 578230"/>
                    <a:gd name="connsiteY17" fmla="*/ 423082 h 533780"/>
                    <a:gd name="connsiteX18" fmla="*/ 95134 w 578230"/>
                    <a:gd name="connsiteY18" fmla="*/ 419940 h 533780"/>
                    <a:gd name="connsiteX19" fmla="*/ 0 w 578230"/>
                    <a:gd name="connsiteY19" fmla="*/ 276415 h 533780"/>
                    <a:gd name="connsiteX20" fmla="*/ 45622 w 578230"/>
                    <a:gd name="connsiteY20" fmla="*/ 166273 h 533780"/>
                    <a:gd name="connsiteX21" fmla="*/ 78562 w 578230"/>
                    <a:gd name="connsiteY21" fmla="*/ 144064 h 533780"/>
                    <a:gd name="connsiteX22" fmla="*/ 88441 w 578230"/>
                    <a:gd name="connsiteY22" fmla="*/ 95134 h 533780"/>
                    <a:gd name="connsiteX23" fmla="*/ 231965 w 578230"/>
                    <a:gd name="connsiteY23" fmla="*/ 0 h 533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78230" h="533780">
                      <a:moveTo>
                        <a:pt x="231965" y="0"/>
                      </a:moveTo>
                      <a:cubicBezTo>
                        <a:pt x="248095" y="0"/>
                        <a:pt x="263652" y="2451"/>
                        <a:pt x="278285" y="7003"/>
                      </a:cubicBezTo>
                      <a:lnTo>
                        <a:pt x="314850" y="24580"/>
                      </a:lnTo>
                      <a:lnTo>
                        <a:pt x="323734" y="18590"/>
                      </a:lnTo>
                      <a:cubicBezTo>
                        <a:pt x="342370" y="10708"/>
                        <a:pt x="362858" y="6350"/>
                        <a:pt x="384365" y="6350"/>
                      </a:cubicBezTo>
                      <a:cubicBezTo>
                        <a:pt x="470392" y="6350"/>
                        <a:pt x="540130" y="76088"/>
                        <a:pt x="540130" y="162115"/>
                      </a:cubicBezTo>
                      <a:lnTo>
                        <a:pt x="538737" y="169014"/>
                      </a:lnTo>
                      <a:lnTo>
                        <a:pt x="565990" y="209434"/>
                      </a:lnTo>
                      <a:cubicBezTo>
                        <a:pt x="573872" y="228070"/>
                        <a:pt x="578230" y="248559"/>
                        <a:pt x="578230" y="270065"/>
                      </a:cubicBezTo>
                      <a:cubicBezTo>
                        <a:pt x="578230" y="291572"/>
                        <a:pt x="573872" y="312061"/>
                        <a:pt x="565990" y="330696"/>
                      </a:cubicBezTo>
                      <a:lnTo>
                        <a:pt x="551692" y="351902"/>
                      </a:lnTo>
                      <a:lnTo>
                        <a:pt x="540590" y="406896"/>
                      </a:lnTo>
                      <a:cubicBezTo>
                        <a:pt x="516943" y="462803"/>
                        <a:pt x="461586" y="502030"/>
                        <a:pt x="397065" y="502030"/>
                      </a:cubicBezTo>
                      <a:lnTo>
                        <a:pt x="358655" y="494276"/>
                      </a:lnTo>
                      <a:lnTo>
                        <a:pt x="344455" y="507178"/>
                      </a:lnTo>
                      <a:cubicBezTo>
                        <a:pt x="319595" y="523973"/>
                        <a:pt x="289626" y="533780"/>
                        <a:pt x="257365" y="533780"/>
                      </a:cubicBezTo>
                      <a:cubicBezTo>
                        <a:pt x="192845" y="533780"/>
                        <a:pt x="137487" y="494553"/>
                        <a:pt x="113841" y="438646"/>
                      </a:cubicBezTo>
                      <a:lnTo>
                        <a:pt x="110698" y="423082"/>
                      </a:lnTo>
                      <a:lnTo>
                        <a:pt x="95134" y="419940"/>
                      </a:lnTo>
                      <a:cubicBezTo>
                        <a:pt x="39228" y="396293"/>
                        <a:pt x="0" y="340935"/>
                        <a:pt x="0" y="276415"/>
                      </a:cubicBezTo>
                      <a:cubicBezTo>
                        <a:pt x="0" y="233402"/>
                        <a:pt x="17434" y="194461"/>
                        <a:pt x="45622" y="166273"/>
                      </a:cubicBezTo>
                      <a:lnTo>
                        <a:pt x="78562" y="144064"/>
                      </a:lnTo>
                      <a:lnTo>
                        <a:pt x="88441" y="95134"/>
                      </a:lnTo>
                      <a:cubicBezTo>
                        <a:pt x="112087" y="39227"/>
                        <a:pt x="167445" y="0"/>
                        <a:pt x="23196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C1D6B630-EAA6-4F14-9CD9-A67595B079E6}"/>
                    </a:ext>
                  </a:extLst>
                </p:cNvPr>
                <p:cNvSpPr/>
                <p:nvPr/>
              </p:nvSpPr>
              <p:spPr>
                <a:xfrm rot="1800000">
                  <a:off x="4505154" y="4794170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B23EF3FA-D1C3-4998-AE47-A92A09BEE64E}"/>
                    </a:ext>
                  </a:extLst>
                </p:cNvPr>
                <p:cNvSpPr/>
                <p:nvPr/>
              </p:nvSpPr>
              <p:spPr>
                <a:xfrm rot="5400000">
                  <a:off x="4703240" y="4683397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61DBDA85-2977-400B-A0BC-74CAE379DA7B}"/>
                    </a:ext>
                  </a:extLst>
                </p:cNvPr>
                <p:cNvSpPr/>
                <p:nvPr/>
              </p:nvSpPr>
              <p:spPr>
                <a:xfrm rot="12456006">
                  <a:off x="4902382" y="494533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月 777">
                  <a:extLst>
                    <a:ext uri="{FF2B5EF4-FFF2-40B4-BE49-F238E27FC236}">
                      <a16:creationId xmlns:a16="http://schemas.microsoft.com/office/drawing/2014/main" id="{2B7C7A6B-FBB0-421C-A560-2CABF47D4C23}"/>
                    </a:ext>
                  </a:extLst>
                </p:cNvPr>
                <p:cNvSpPr/>
                <p:nvPr/>
              </p:nvSpPr>
              <p:spPr>
                <a:xfrm rot="17920388">
                  <a:off x="4537929" y="5010714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3FD3DB90-28CA-4749-B8B8-9E4D9CFFD79D}"/>
                    </a:ext>
                  </a:extLst>
                </p:cNvPr>
                <p:cNvSpPr/>
                <p:nvPr/>
              </p:nvSpPr>
              <p:spPr>
                <a:xfrm rot="15596781">
                  <a:off x="4748996" y="5077121"/>
                  <a:ext cx="45719" cy="156596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0C9B4C0E-8F7C-4534-9257-B9EDEE42FF98}"/>
                    </a:ext>
                  </a:extLst>
                </p:cNvPr>
                <p:cNvSpPr/>
                <p:nvPr/>
              </p:nvSpPr>
              <p:spPr>
                <a:xfrm rot="10081858">
                  <a:off x="4807533" y="4835922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月 780">
                  <a:extLst>
                    <a:ext uri="{FF2B5EF4-FFF2-40B4-BE49-F238E27FC236}">
                      <a16:creationId xmlns:a16="http://schemas.microsoft.com/office/drawing/2014/main" id="{A9B35DFD-9C76-41FB-AB99-1F0B1BDDBE92}"/>
                    </a:ext>
                  </a:extLst>
                </p:cNvPr>
                <p:cNvSpPr/>
                <p:nvPr/>
              </p:nvSpPr>
              <p:spPr>
                <a:xfrm rot="19435990">
                  <a:off x="4634183" y="4902278"/>
                  <a:ext cx="61295" cy="160445"/>
                </a:xfrm>
                <a:prstGeom prst="moon">
                  <a:avLst/>
                </a:pr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F057252-89F3-44E4-AE6F-02AB7B90494C}"/>
              </a:ext>
            </a:extLst>
          </p:cNvPr>
          <p:cNvGrpSpPr/>
          <p:nvPr/>
        </p:nvGrpSpPr>
        <p:grpSpPr>
          <a:xfrm>
            <a:off x="6564202" y="3901693"/>
            <a:ext cx="2796283" cy="2323964"/>
            <a:chOff x="6564202" y="3901693"/>
            <a:chExt cx="2796283" cy="2323964"/>
          </a:xfrm>
        </p:grpSpPr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B44C5914-3A33-446D-835E-3FF2E9B04100}"/>
                </a:ext>
              </a:extLst>
            </p:cNvPr>
            <p:cNvGrpSpPr/>
            <p:nvPr/>
          </p:nvGrpSpPr>
          <p:grpSpPr>
            <a:xfrm>
              <a:off x="7911866" y="5037596"/>
              <a:ext cx="1448619" cy="896418"/>
              <a:chOff x="669852" y="4045738"/>
              <a:chExt cx="2825265" cy="1748297"/>
            </a:xfrm>
          </p:grpSpPr>
          <p:sp>
            <p:nvSpPr>
              <p:cNvPr id="1350" name="楕円 1349">
                <a:extLst>
                  <a:ext uri="{FF2B5EF4-FFF2-40B4-BE49-F238E27FC236}">
                    <a16:creationId xmlns:a16="http://schemas.microsoft.com/office/drawing/2014/main" id="{067903A7-D8E9-46A7-856B-361541866660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51" name="グループ化 1350">
                <a:extLst>
                  <a:ext uri="{FF2B5EF4-FFF2-40B4-BE49-F238E27FC236}">
                    <a16:creationId xmlns:a16="http://schemas.microsoft.com/office/drawing/2014/main" id="{5DF422C3-B201-4BD2-82E1-928477A8E032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1352" name="楕円 1351">
                  <a:extLst>
                    <a:ext uri="{FF2B5EF4-FFF2-40B4-BE49-F238E27FC236}">
                      <a16:creationId xmlns:a16="http://schemas.microsoft.com/office/drawing/2014/main" id="{2E20CE3E-C0E4-4765-9616-9857B403A64E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3" name="グループ化 1352">
                  <a:extLst>
                    <a:ext uri="{FF2B5EF4-FFF2-40B4-BE49-F238E27FC236}">
                      <a16:creationId xmlns:a16="http://schemas.microsoft.com/office/drawing/2014/main" id="{76207485-EA20-4EF0-8E93-AE2D53A1DBF5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1354" name="グループ化 1353">
                    <a:extLst>
                      <a:ext uri="{FF2B5EF4-FFF2-40B4-BE49-F238E27FC236}">
                        <a16:creationId xmlns:a16="http://schemas.microsoft.com/office/drawing/2014/main" id="{C4A49BB6-9935-47D9-83C3-231966ED667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80" name="月 1379">
                      <a:extLst>
                        <a:ext uri="{FF2B5EF4-FFF2-40B4-BE49-F238E27FC236}">
                          <a16:creationId xmlns:a16="http://schemas.microsoft.com/office/drawing/2014/main" id="{5AC1009B-B45A-4923-9765-45DDB51E307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1" name="月 1380">
                      <a:extLst>
                        <a:ext uri="{FF2B5EF4-FFF2-40B4-BE49-F238E27FC236}">
                          <a16:creationId xmlns:a16="http://schemas.microsoft.com/office/drawing/2014/main" id="{A910323B-404E-4501-BA4E-7440BE7A6B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2" name="月 451">
                      <a:extLst>
                        <a:ext uri="{FF2B5EF4-FFF2-40B4-BE49-F238E27FC236}">
                          <a16:creationId xmlns:a16="http://schemas.microsoft.com/office/drawing/2014/main" id="{C18E038E-BBC7-491E-AB6E-CD21C952778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3" name="フリーフォーム: 図形 1382">
                      <a:extLst>
                        <a:ext uri="{FF2B5EF4-FFF2-40B4-BE49-F238E27FC236}">
                          <a16:creationId xmlns:a16="http://schemas.microsoft.com/office/drawing/2014/main" id="{F5F1A860-A321-4D65-9D58-45E97740B4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5" name="グループ化 1354">
                    <a:extLst>
                      <a:ext uri="{FF2B5EF4-FFF2-40B4-BE49-F238E27FC236}">
                        <a16:creationId xmlns:a16="http://schemas.microsoft.com/office/drawing/2014/main" id="{9729F4C3-2742-4CC1-B74D-813EAE163EE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76" name="月 1375">
                      <a:extLst>
                        <a:ext uri="{FF2B5EF4-FFF2-40B4-BE49-F238E27FC236}">
                          <a16:creationId xmlns:a16="http://schemas.microsoft.com/office/drawing/2014/main" id="{51912C30-75EC-4D43-BE38-CD0498911C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7" name="月 1376">
                      <a:extLst>
                        <a:ext uri="{FF2B5EF4-FFF2-40B4-BE49-F238E27FC236}">
                          <a16:creationId xmlns:a16="http://schemas.microsoft.com/office/drawing/2014/main" id="{00185552-A364-4E43-84E5-12BAE4D9E51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8" name="月 451">
                      <a:extLst>
                        <a:ext uri="{FF2B5EF4-FFF2-40B4-BE49-F238E27FC236}">
                          <a16:creationId xmlns:a16="http://schemas.microsoft.com/office/drawing/2014/main" id="{A8A46CD9-6FBB-4B8B-9EFB-F65D454D12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9" name="フリーフォーム: 図形 1378">
                      <a:extLst>
                        <a:ext uri="{FF2B5EF4-FFF2-40B4-BE49-F238E27FC236}">
                          <a16:creationId xmlns:a16="http://schemas.microsoft.com/office/drawing/2014/main" id="{10D517FF-A77F-4803-9523-2D3B1DF4B2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6" name="グループ化 1355">
                    <a:extLst>
                      <a:ext uri="{FF2B5EF4-FFF2-40B4-BE49-F238E27FC236}">
                        <a16:creationId xmlns:a16="http://schemas.microsoft.com/office/drawing/2014/main" id="{071A79D2-F8D2-470A-A4EA-1C40C576739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72" name="月 1371">
                      <a:extLst>
                        <a:ext uri="{FF2B5EF4-FFF2-40B4-BE49-F238E27FC236}">
                          <a16:creationId xmlns:a16="http://schemas.microsoft.com/office/drawing/2014/main" id="{2C2C51D1-1AEA-4E3F-862E-E6D8AAE561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3" name="月 1372">
                      <a:extLst>
                        <a:ext uri="{FF2B5EF4-FFF2-40B4-BE49-F238E27FC236}">
                          <a16:creationId xmlns:a16="http://schemas.microsoft.com/office/drawing/2014/main" id="{46F3F1A3-24E8-4ACB-B493-48030E84BA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4" name="月 451">
                      <a:extLst>
                        <a:ext uri="{FF2B5EF4-FFF2-40B4-BE49-F238E27FC236}">
                          <a16:creationId xmlns:a16="http://schemas.microsoft.com/office/drawing/2014/main" id="{D87671F7-98BC-449B-A3E7-0E0A914936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5" name="フリーフォーム: 図形 1374">
                      <a:extLst>
                        <a:ext uri="{FF2B5EF4-FFF2-40B4-BE49-F238E27FC236}">
                          <a16:creationId xmlns:a16="http://schemas.microsoft.com/office/drawing/2014/main" id="{C16626F2-3359-40E4-A795-C4846BE81A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7" name="グループ化 1356">
                    <a:extLst>
                      <a:ext uri="{FF2B5EF4-FFF2-40B4-BE49-F238E27FC236}">
                        <a16:creationId xmlns:a16="http://schemas.microsoft.com/office/drawing/2014/main" id="{10080DE3-C27B-4926-88C8-E00CE60D057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8" name="月 1367">
                      <a:extLst>
                        <a:ext uri="{FF2B5EF4-FFF2-40B4-BE49-F238E27FC236}">
                          <a16:creationId xmlns:a16="http://schemas.microsoft.com/office/drawing/2014/main" id="{235B355A-E572-4C6D-9577-56D2EB94B71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9" name="月 1368">
                      <a:extLst>
                        <a:ext uri="{FF2B5EF4-FFF2-40B4-BE49-F238E27FC236}">
                          <a16:creationId xmlns:a16="http://schemas.microsoft.com/office/drawing/2014/main" id="{72B37F9F-CFD0-47E7-AA55-B50763B7BE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0" name="月 451">
                      <a:extLst>
                        <a:ext uri="{FF2B5EF4-FFF2-40B4-BE49-F238E27FC236}">
                          <a16:creationId xmlns:a16="http://schemas.microsoft.com/office/drawing/2014/main" id="{B3CE9701-AC59-4422-8EF1-E96E8CDA725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1" name="フリーフォーム: 図形 1370">
                      <a:extLst>
                        <a:ext uri="{FF2B5EF4-FFF2-40B4-BE49-F238E27FC236}">
                          <a16:creationId xmlns:a16="http://schemas.microsoft.com/office/drawing/2014/main" id="{0B0F060F-D3A8-4F02-85C2-F696355FE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8" name="グループ化 1357">
                    <a:extLst>
                      <a:ext uri="{FF2B5EF4-FFF2-40B4-BE49-F238E27FC236}">
                        <a16:creationId xmlns:a16="http://schemas.microsoft.com/office/drawing/2014/main" id="{3E84F61F-E8D6-4911-8B3A-BC05CAAEF87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4" name="月 1363">
                      <a:extLst>
                        <a:ext uri="{FF2B5EF4-FFF2-40B4-BE49-F238E27FC236}">
                          <a16:creationId xmlns:a16="http://schemas.microsoft.com/office/drawing/2014/main" id="{F5F97110-18B3-4C40-855C-88A11A74EEE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5" name="月 1364">
                      <a:extLst>
                        <a:ext uri="{FF2B5EF4-FFF2-40B4-BE49-F238E27FC236}">
                          <a16:creationId xmlns:a16="http://schemas.microsoft.com/office/drawing/2014/main" id="{7135CC47-DBD9-4BAA-9E07-6E99358CAD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6" name="月 451">
                      <a:extLst>
                        <a:ext uri="{FF2B5EF4-FFF2-40B4-BE49-F238E27FC236}">
                          <a16:creationId xmlns:a16="http://schemas.microsoft.com/office/drawing/2014/main" id="{A4089889-BEFB-4037-99A4-D2921E49473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7" name="フリーフォーム: 図形 1366">
                      <a:extLst>
                        <a:ext uri="{FF2B5EF4-FFF2-40B4-BE49-F238E27FC236}">
                          <a16:creationId xmlns:a16="http://schemas.microsoft.com/office/drawing/2014/main" id="{CD88E4A9-FD96-40CA-8E66-B8B1A04173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9" name="グループ化 1358">
                    <a:extLst>
                      <a:ext uri="{FF2B5EF4-FFF2-40B4-BE49-F238E27FC236}">
                        <a16:creationId xmlns:a16="http://schemas.microsoft.com/office/drawing/2014/main" id="{848B0A03-FEF3-4734-95B8-9275D6D20DE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60" name="月 1359">
                      <a:extLst>
                        <a:ext uri="{FF2B5EF4-FFF2-40B4-BE49-F238E27FC236}">
                          <a16:creationId xmlns:a16="http://schemas.microsoft.com/office/drawing/2014/main" id="{0869627A-5541-40A4-B31F-39B8EF519F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1" name="月 1360">
                      <a:extLst>
                        <a:ext uri="{FF2B5EF4-FFF2-40B4-BE49-F238E27FC236}">
                          <a16:creationId xmlns:a16="http://schemas.microsoft.com/office/drawing/2014/main" id="{0A89FFF3-07DA-4FFD-951B-0082FD28EF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2" name="月 451">
                      <a:extLst>
                        <a:ext uri="{FF2B5EF4-FFF2-40B4-BE49-F238E27FC236}">
                          <a16:creationId xmlns:a16="http://schemas.microsoft.com/office/drawing/2014/main" id="{093EE5F0-5A02-4363-B76B-1C9BE4A1A41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3" name="フリーフォーム: 図形 1362">
                      <a:extLst>
                        <a:ext uri="{FF2B5EF4-FFF2-40B4-BE49-F238E27FC236}">
                          <a16:creationId xmlns:a16="http://schemas.microsoft.com/office/drawing/2014/main" id="{E1F6FC9F-C0C7-440E-B3B3-C8E64AEB5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D484747B-A503-4DB0-8CE0-24A8AEE74301}"/>
                </a:ext>
              </a:extLst>
            </p:cNvPr>
            <p:cNvGrpSpPr/>
            <p:nvPr/>
          </p:nvGrpSpPr>
          <p:grpSpPr>
            <a:xfrm>
              <a:off x="7037541" y="3901693"/>
              <a:ext cx="1985132" cy="1508293"/>
              <a:chOff x="146075" y="283097"/>
              <a:chExt cx="3275461" cy="2488678"/>
            </a:xfrm>
          </p:grpSpPr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3D594025-81E7-4312-8841-542DB963D508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1338" name="楕円 3">
                  <a:extLst>
                    <a:ext uri="{FF2B5EF4-FFF2-40B4-BE49-F238E27FC236}">
                      <a16:creationId xmlns:a16="http://schemas.microsoft.com/office/drawing/2014/main" id="{54100F99-3018-4739-A09C-6CA5E6E392D2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楕円 3">
                  <a:extLst>
                    <a:ext uri="{FF2B5EF4-FFF2-40B4-BE49-F238E27FC236}">
                      <a16:creationId xmlns:a16="http://schemas.microsoft.com/office/drawing/2014/main" id="{CF9AB78A-C9BC-4FA9-81C0-92974BAC7339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楕円 1339">
                  <a:extLst>
                    <a:ext uri="{FF2B5EF4-FFF2-40B4-BE49-F238E27FC236}">
                      <a16:creationId xmlns:a16="http://schemas.microsoft.com/office/drawing/2014/main" id="{9DA11B71-9143-4FBC-A1BE-27C14AC27FCA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AAA11F2B-A08E-4643-9F13-08E4252FB0F7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42" name="グループ化 1341">
                  <a:extLst>
                    <a:ext uri="{FF2B5EF4-FFF2-40B4-BE49-F238E27FC236}">
                      <a16:creationId xmlns:a16="http://schemas.microsoft.com/office/drawing/2014/main" id="{A11AD642-1D14-4931-A98D-391EF417373A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1344" name="フリーフォーム: 図形 1343">
                    <a:extLst>
                      <a:ext uri="{FF2B5EF4-FFF2-40B4-BE49-F238E27FC236}">
                        <a16:creationId xmlns:a16="http://schemas.microsoft.com/office/drawing/2014/main" id="{27821135-F2DB-482B-A3A8-44FEEA17521B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45" name="フリーフォーム: 図形 1344">
                    <a:extLst>
                      <a:ext uri="{FF2B5EF4-FFF2-40B4-BE49-F238E27FC236}">
                        <a16:creationId xmlns:a16="http://schemas.microsoft.com/office/drawing/2014/main" id="{EEC99E41-C098-4554-9DF7-084A0D37B5CC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46" name="フリーフォーム: 図形 1345">
                    <a:extLst>
                      <a:ext uri="{FF2B5EF4-FFF2-40B4-BE49-F238E27FC236}">
                        <a16:creationId xmlns:a16="http://schemas.microsoft.com/office/drawing/2014/main" id="{8369FE98-945C-47EA-A658-C25F907D6B19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1347" name="グループ化 1346">
                    <a:extLst>
                      <a:ext uri="{FF2B5EF4-FFF2-40B4-BE49-F238E27FC236}">
                        <a16:creationId xmlns:a16="http://schemas.microsoft.com/office/drawing/2014/main" id="{44F7173C-B8A0-426F-8318-57017320C5E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1348" name="フリーフォーム: 図形 1347">
                      <a:extLst>
                        <a:ext uri="{FF2B5EF4-FFF2-40B4-BE49-F238E27FC236}">
                          <a16:creationId xmlns:a16="http://schemas.microsoft.com/office/drawing/2014/main" id="{9A51C061-773C-4677-859A-7F22B5595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1349" name="フリーフォーム: 図形 1348">
                      <a:extLst>
                        <a:ext uri="{FF2B5EF4-FFF2-40B4-BE49-F238E27FC236}">
                          <a16:creationId xmlns:a16="http://schemas.microsoft.com/office/drawing/2014/main" id="{699CFE18-31B1-422A-A057-EC88FAA6B7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3CD6764C-115D-40CF-AA36-E67CA6427222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1" name="グループ化 1220">
                <a:extLst>
                  <a:ext uri="{FF2B5EF4-FFF2-40B4-BE49-F238E27FC236}">
                    <a16:creationId xmlns:a16="http://schemas.microsoft.com/office/drawing/2014/main" id="{D017D79E-BEC8-4C82-9969-E060E95E6947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00F14B1A-8259-41D1-8CD3-162F714392F8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1318" name="円: 塗りつぶしなし 1317">
                    <a:extLst>
                      <a:ext uri="{FF2B5EF4-FFF2-40B4-BE49-F238E27FC236}">
                        <a16:creationId xmlns:a16="http://schemas.microsoft.com/office/drawing/2014/main" id="{BEB1A799-1477-4C26-93F5-856B32CAC9B8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円: 塗りつぶしなし 1318">
                    <a:extLst>
                      <a:ext uri="{FF2B5EF4-FFF2-40B4-BE49-F238E27FC236}">
                        <a16:creationId xmlns:a16="http://schemas.microsoft.com/office/drawing/2014/main" id="{47DC24B1-03BE-4E13-9A47-B2B95D2F5D42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0" name="円: 塗りつぶしなし 1319">
                    <a:extLst>
                      <a:ext uri="{FF2B5EF4-FFF2-40B4-BE49-F238E27FC236}">
                        <a16:creationId xmlns:a16="http://schemas.microsoft.com/office/drawing/2014/main" id="{4F04FB7D-B830-48F1-9F68-B1B5E32BAF74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1" name="円: 塗りつぶしなし 1320">
                    <a:extLst>
                      <a:ext uri="{FF2B5EF4-FFF2-40B4-BE49-F238E27FC236}">
                        <a16:creationId xmlns:a16="http://schemas.microsoft.com/office/drawing/2014/main" id="{9D361689-BDA9-4077-833C-53AA9962E181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2" name="円: 塗りつぶしなし 1321">
                    <a:extLst>
                      <a:ext uri="{FF2B5EF4-FFF2-40B4-BE49-F238E27FC236}">
                        <a16:creationId xmlns:a16="http://schemas.microsoft.com/office/drawing/2014/main" id="{1DA3B487-4E11-496A-85AC-258C9F58BEF7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3" name="円: 塗りつぶしなし 1322">
                    <a:extLst>
                      <a:ext uri="{FF2B5EF4-FFF2-40B4-BE49-F238E27FC236}">
                        <a16:creationId xmlns:a16="http://schemas.microsoft.com/office/drawing/2014/main" id="{1AA31644-E4A5-419B-A2FF-1BEF53D28E88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4" name="円: 塗りつぶしなし 1323">
                    <a:extLst>
                      <a:ext uri="{FF2B5EF4-FFF2-40B4-BE49-F238E27FC236}">
                        <a16:creationId xmlns:a16="http://schemas.microsoft.com/office/drawing/2014/main" id="{654F8A9B-7792-42C2-99C0-69344B42F72E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5" name="円: 塗りつぶしなし 1324">
                    <a:extLst>
                      <a:ext uri="{FF2B5EF4-FFF2-40B4-BE49-F238E27FC236}">
                        <a16:creationId xmlns:a16="http://schemas.microsoft.com/office/drawing/2014/main" id="{23054DD1-F8D9-4737-955B-624A0583C56E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円: 塗りつぶしなし 1325">
                    <a:extLst>
                      <a:ext uri="{FF2B5EF4-FFF2-40B4-BE49-F238E27FC236}">
                        <a16:creationId xmlns:a16="http://schemas.microsoft.com/office/drawing/2014/main" id="{51750B30-1E9D-4068-A5FF-DD47B170D24F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7" name="円: 塗りつぶしなし 1326">
                    <a:extLst>
                      <a:ext uri="{FF2B5EF4-FFF2-40B4-BE49-F238E27FC236}">
                        <a16:creationId xmlns:a16="http://schemas.microsoft.com/office/drawing/2014/main" id="{61CD9E01-D1F8-4487-910E-98086EB149AB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8" name="円: 塗りつぶしなし 1327">
                    <a:extLst>
                      <a:ext uri="{FF2B5EF4-FFF2-40B4-BE49-F238E27FC236}">
                        <a16:creationId xmlns:a16="http://schemas.microsoft.com/office/drawing/2014/main" id="{1C483F9C-F8F8-44B6-9BC2-41328E54AEA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9" name="円: 塗りつぶしなし 1328">
                    <a:extLst>
                      <a:ext uri="{FF2B5EF4-FFF2-40B4-BE49-F238E27FC236}">
                        <a16:creationId xmlns:a16="http://schemas.microsoft.com/office/drawing/2014/main" id="{E76F02AF-84C0-45FE-B4A4-3205573BD451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0" name="円: 塗りつぶしなし 1329">
                    <a:extLst>
                      <a:ext uri="{FF2B5EF4-FFF2-40B4-BE49-F238E27FC236}">
                        <a16:creationId xmlns:a16="http://schemas.microsoft.com/office/drawing/2014/main" id="{78D4335F-3A11-431B-AC21-27516557F05C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1" name="円: 塗りつぶしなし 1330">
                    <a:extLst>
                      <a:ext uri="{FF2B5EF4-FFF2-40B4-BE49-F238E27FC236}">
                        <a16:creationId xmlns:a16="http://schemas.microsoft.com/office/drawing/2014/main" id="{01DEF65E-0676-4C46-B442-5016D33527E1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2" name="円: 塗りつぶしなし 1331">
                    <a:extLst>
                      <a:ext uri="{FF2B5EF4-FFF2-40B4-BE49-F238E27FC236}">
                        <a16:creationId xmlns:a16="http://schemas.microsoft.com/office/drawing/2014/main" id="{7949D763-2EA7-45BE-AE7F-CF0BCE8ACFEA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3" name="円: 塗りつぶしなし 1332">
                    <a:extLst>
                      <a:ext uri="{FF2B5EF4-FFF2-40B4-BE49-F238E27FC236}">
                        <a16:creationId xmlns:a16="http://schemas.microsoft.com/office/drawing/2014/main" id="{AA2E40DF-AD36-4FED-8A88-AD00233D9C78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円: 塗りつぶしなし 1333">
                    <a:extLst>
                      <a:ext uri="{FF2B5EF4-FFF2-40B4-BE49-F238E27FC236}">
                        <a16:creationId xmlns:a16="http://schemas.microsoft.com/office/drawing/2014/main" id="{14544D29-FECA-4670-A5B5-15267583D825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5" name="円: 塗りつぶしなし 1334">
                    <a:extLst>
                      <a:ext uri="{FF2B5EF4-FFF2-40B4-BE49-F238E27FC236}">
                        <a16:creationId xmlns:a16="http://schemas.microsoft.com/office/drawing/2014/main" id="{6DC48FD9-434E-4888-AB49-0C0BE31F6112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36" name="円: 塗りつぶしなし 1335">
                    <a:extLst>
                      <a:ext uri="{FF2B5EF4-FFF2-40B4-BE49-F238E27FC236}">
                        <a16:creationId xmlns:a16="http://schemas.microsoft.com/office/drawing/2014/main" id="{B2019691-4372-4AEE-A3C8-024C7667E70A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7" name="円: 塗りつぶしなし 1336">
                    <a:extLst>
                      <a:ext uri="{FF2B5EF4-FFF2-40B4-BE49-F238E27FC236}">
                        <a16:creationId xmlns:a16="http://schemas.microsoft.com/office/drawing/2014/main" id="{F9D7CAD4-D911-48AB-A42F-E53B37010012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97" name="グループ化 1296">
                  <a:extLst>
                    <a:ext uri="{FF2B5EF4-FFF2-40B4-BE49-F238E27FC236}">
                      <a16:creationId xmlns:a16="http://schemas.microsoft.com/office/drawing/2014/main" id="{772DAC91-AA87-48C4-8D95-8944DB2FEA07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1298" name="円: 塗りつぶしなし 1297">
                    <a:extLst>
                      <a:ext uri="{FF2B5EF4-FFF2-40B4-BE49-F238E27FC236}">
                        <a16:creationId xmlns:a16="http://schemas.microsoft.com/office/drawing/2014/main" id="{CD484545-DAFB-4E22-ADD4-56BB2DE22A84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9" name="円: 塗りつぶしなし 1298">
                    <a:extLst>
                      <a:ext uri="{FF2B5EF4-FFF2-40B4-BE49-F238E27FC236}">
                        <a16:creationId xmlns:a16="http://schemas.microsoft.com/office/drawing/2014/main" id="{1D187A59-FBF8-435C-9942-49CC5496AC15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0" name="円: 塗りつぶしなし 1299">
                    <a:extLst>
                      <a:ext uri="{FF2B5EF4-FFF2-40B4-BE49-F238E27FC236}">
                        <a16:creationId xmlns:a16="http://schemas.microsoft.com/office/drawing/2014/main" id="{86D18020-DBD3-4AB6-BFE9-F119C1340B11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円: 塗りつぶしなし 1300">
                    <a:extLst>
                      <a:ext uri="{FF2B5EF4-FFF2-40B4-BE49-F238E27FC236}">
                        <a16:creationId xmlns:a16="http://schemas.microsoft.com/office/drawing/2014/main" id="{58E0687A-D36D-420E-B85C-45469A69FBB0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2" name="円: 塗りつぶしなし 1301">
                    <a:extLst>
                      <a:ext uri="{FF2B5EF4-FFF2-40B4-BE49-F238E27FC236}">
                        <a16:creationId xmlns:a16="http://schemas.microsoft.com/office/drawing/2014/main" id="{09FE6DA0-01D3-435A-AA50-5F2B4930CEB2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円: 塗りつぶしなし 1302">
                    <a:extLst>
                      <a:ext uri="{FF2B5EF4-FFF2-40B4-BE49-F238E27FC236}">
                        <a16:creationId xmlns:a16="http://schemas.microsoft.com/office/drawing/2014/main" id="{950BC737-1B0C-41B9-970B-08DDD32BACEC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4" name="円: 塗りつぶしなし 1303">
                    <a:extLst>
                      <a:ext uri="{FF2B5EF4-FFF2-40B4-BE49-F238E27FC236}">
                        <a16:creationId xmlns:a16="http://schemas.microsoft.com/office/drawing/2014/main" id="{23DB5F8F-712C-4668-82F8-C665CAEA11E8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5" name="円: 塗りつぶしなし 1304">
                    <a:extLst>
                      <a:ext uri="{FF2B5EF4-FFF2-40B4-BE49-F238E27FC236}">
                        <a16:creationId xmlns:a16="http://schemas.microsoft.com/office/drawing/2014/main" id="{26827FFF-5673-4A4C-9FEE-932242F0BA8F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6" name="円: 塗りつぶしなし 1305">
                    <a:extLst>
                      <a:ext uri="{FF2B5EF4-FFF2-40B4-BE49-F238E27FC236}">
                        <a16:creationId xmlns:a16="http://schemas.microsoft.com/office/drawing/2014/main" id="{8973D9F2-9FAE-47F5-9971-4EECD9839C5D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7" name="円: 塗りつぶしなし 1306">
                    <a:extLst>
                      <a:ext uri="{FF2B5EF4-FFF2-40B4-BE49-F238E27FC236}">
                        <a16:creationId xmlns:a16="http://schemas.microsoft.com/office/drawing/2014/main" id="{DE07A2C9-89E9-424F-92A2-68BD57C68D28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8" name="円: 塗りつぶしなし 1307">
                    <a:extLst>
                      <a:ext uri="{FF2B5EF4-FFF2-40B4-BE49-F238E27FC236}">
                        <a16:creationId xmlns:a16="http://schemas.microsoft.com/office/drawing/2014/main" id="{2AD1C1AE-F651-461F-80D7-3D9C9F0A7317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9" name="円: 塗りつぶしなし 1308">
                    <a:extLst>
                      <a:ext uri="{FF2B5EF4-FFF2-40B4-BE49-F238E27FC236}">
                        <a16:creationId xmlns:a16="http://schemas.microsoft.com/office/drawing/2014/main" id="{DEC4F8DA-1945-4A19-8896-8975B12770A2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0" name="円: 塗りつぶしなし 1309">
                    <a:extLst>
                      <a:ext uri="{FF2B5EF4-FFF2-40B4-BE49-F238E27FC236}">
                        <a16:creationId xmlns:a16="http://schemas.microsoft.com/office/drawing/2014/main" id="{D913336B-B7A3-4586-AD0E-CE053D69A3B9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1" name="円: 塗りつぶしなし 1310">
                    <a:extLst>
                      <a:ext uri="{FF2B5EF4-FFF2-40B4-BE49-F238E27FC236}">
                        <a16:creationId xmlns:a16="http://schemas.microsoft.com/office/drawing/2014/main" id="{9F0A191E-8067-40EB-9C15-89ADC4C5E248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2" name="円: 塗りつぶしなし 1311">
                    <a:extLst>
                      <a:ext uri="{FF2B5EF4-FFF2-40B4-BE49-F238E27FC236}">
                        <a16:creationId xmlns:a16="http://schemas.microsoft.com/office/drawing/2014/main" id="{C1AB936F-F70E-4170-8878-78B608670673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3" name="円: 塗りつぶしなし 1312">
                    <a:extLst>
                      <a:ext uri="{FF2B5EF4-FFF2-40B4-BE49-F238E27FC236}">
                        <a16:creationId xmlns:a16="http://schemas.microsoft.com/office/drawing/2014/main" id="{B9D5BB65-F2A1-4ACA-A212-4614CFA1A3B1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4" name="円: 塗りつぶしなし 1313">
                    <a:extLst>
                      <a:ext uri="{FF2B5EF4-FFF2-40B4-BE49-F238E27FC236}">
                        <a16:creationId xmlns:a16="http://schemas.microsoft.com/office/drawing/2014/main" id="{BB7CD676-6B38-4DAF-894B-547F59A81295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5" name="円: 塗りつぶしなし 1314">
                    <a:extLst>
                      <a:ext uri="{FF2B5EF4-FFF2-40B4-BE49-F238E27FC236}">
                        <a16:creationId xmlns:a16="http://schemas.microsoft.com/office/drawing/2014/main" id="{9D09EB02-01C4-4D52-B753-40F25CD0DEF4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6" name="円: 塗りつぶしなし 1315">
                    <a:extLst>
                      <a:ext uri="{FF2B5EF4-FFF2-40B4-BE49-F238E27FC236}">
                        <a16:creationId xmlns:a16="http://schemas.microsoft.com/office/drawing/2014/main" id="{268AAC6B-D7B3-4447-8795-F5DEC6A47192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円: 塗りつぶしなし 1316">
                    <a:extLst>
                      <a:ext uri="{FF2B5EF4-FFF2-40B4-BE49-F238E27FC236}">
                        <a16:creationId xmlns:a16="http://schemas.microsoft.com/office/drawing/2014/main" id="{0F3D7FC8-93A4-491E-8EC2-B23EB6A40F43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EEA050C5-78FF-4BDC-A9A3-C179B921CC5F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9C7414A6-D2BC-4A2B-857F-192700234A4F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楕円 1287">
                  <a:extLst>
                    <a:ext uri="{FF2B5EF4-FFF2-40B4-BE49-F238E27FC236}">
                      <a16:creationId xmlns:a16="http://schemas.microsoft.com/office/drawing/2014/main" id="{E9A7641A-C18C-45B1-A86A-3CF2DA09086E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楕円 1288">
                  <a:extLst>
                    <a:ext uri="{FF2B5EF4-FFF2-40B4-BE49-F238E27FC236}">
                      <a16:creationId xmlns:a16="http://schemas.microsoft.com/office/drawing/2014/main" id="{1E0B0C99-D57D-4345-A753-5730F85ADF2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楕円 1289">
                  <a:extLst>
                    <a:ext uri="{FF2B5EF4-FFF2-40B4-BE49-F238E27FC236}">
                      <a16:creationId xmlns:a16="http://schemas.microsoft.com/office/drawing/2014/main" id="{CAAB885D-924C-411F-BD32-E89248535871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91" name="楕円 1290">
                  <a:extLst>
                    <a:ext uri="{FF2B5EF4-FFF2-40B4-BE49-F238E27FC236}">
                      <a16:creationId xmlns:a16="http://schemas.microsoft.com/office/drawing/2014/main" id="{AFE5D804-FC07-464A-AB34-3F611D61B498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楕円 1291">
                  <a:extLst>
                    <a:ext uri="{FF2B5EF4-FFF2-40B4-BE49-F238E27FC236}">
                      <a16:creationId xmlns:a16="http://schemas.microsoft.com/office/drawing/2014/main" id="{568D238A-930B-47C7-B8DB-515806A8C69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6197F4E8-335C-43BC-9861-8C908C34C59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楕円 1293">
                  <a:extLst>
                    <a:ext uri="{FF2B5EF4-FFF2-40B4-BE49-F238E27FC236}">
                      <a16:creationId xmlns:a16="http://schemas.microsoft.com/office/drawing/2014/main" id="{72723137-AB23-4499-90A7-10D194678E08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A7E877C8-672D-4232-93C5-EDC7C450A37C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AAAD8457-66C1-4BF6-B026-132846F5330D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266" name="グループ化 1265">
                  <a:extLst>
                    <a:ext uri="{FF2B5EF4-FFF2-40B4-BE49-F238E27FC236}">
                      <a16:creationId xmlns:a16="http://schemas.microsoft.com/office/drawing/2014/main" id="{236BED98-D30D-4887-92EC-0A788579E6D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5" name="フリーフォーム: 図形 1284">
                    <a:extLst>
                      <a:ext uri="{FF2B5EF4-FFF2-40B4-BE49-F238E27FC236}">
                        <a16:creationId xmlns:a16="http://schemas.microsoft.com/office/drawing/2014/main" id="{46BA1EBB-3045-4F78-94E6-93FDEC91637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6" name="波線 1285">
                    <a:extLst>
                      <a:ext uri="{FF2B5EF4-FFF2-40B4-BE49-F238E27FC236}">
                        <a16:creationId xmlns:a16="http://schemas.microsoft.com/office/drawing/2014/main" id="{A36EBA66-8333-4E2D-BE32-F7C0FA8CF30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F133F656-4D61-4E14-94DC-A547AF8A48B6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3" name="フリーフォーム: 図形 1282">
                    <a:extLst>
                      <a:ext uri="{FF2B5EF4-FFF2-40B4-BE49-F238E27FC236}">
                        <a16:creationId xmlns:a16="http://schemas.microsoft.com/office/drawing/2014/main" id="{ABB67442-7EC2-40A2-8C7B-6E9663CBF3BD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4" name="波線 1283">
                    <a:extLst>
                      <a:ext uri="{FF2B5EF4-FFF2-40B4-BE49-F238E27FC236}">
                        <a16:creationId xmlns:a16="http://schemas.microsoft.com/office/drawing/2014/main" id="{06A4D72A-64FE-4CEF-8FAD-8C176885100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8" name="グループ化 1267">
                  <a:extLst>
                    <a:ext uri="{FF2B5EF4-FFF2-40B4-BE49-F238E27FC236}">
                      <a16:creationId xmlns:a16="http://schemas.microsoft.com/office/drawing/2014/main" id="{10DA8528-6C07-42BD-ACC5-9F9EA5AA4C24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81" name="フリーフォーム: 図形 1280">
                    <a:extLst>
                      <a:ext uri="{FF2B5EF4-FFF2-40B4-BE49-F238E27FC236}">
                        <a16:creationId xmlns:a16="http://schemas.microsoft.com/office/drawing/2014/main" id="{D0D71556-B779-45D6-897A-E36545C9205D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2" name="波線 1281">
                    <a:extLst>
                      <a:ext uri="{FF2B5EF4-FFF2-40B4-BE49-F238E27FC236}">
                        <a16:creationId xmlns:a16="http://schemas.microsoft.com/office/drawing/2014/main" id="{030D8701-E3E7-4367-B3BF-2FF5B80979E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9" name="グループ化 1268">
                  <a:extLst>
                    <a:ext uri="{FF2B5EF4-FFF2-40B4-BE49-F238E27FC236}">
                      <a16:creationId xmlns:a16="http://schemas.microsoft.com/office/drawing/2014/main" id="{E3905862-005D-4411-8F31-024FDB9F9CA1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9" name="フリーフォーム: 図形 1278">
                    <a:extLst>
                      <a:ext uri="{FF2B5EF4-FFF2-40B4-BE49-F238E27FC236}">
                        <a16:creationId xmlns:a16="http://schemas.microsoft.com/office/drawing/2014/main" id="{9D45972F-A7E0-4318-97F3-9180003CBA5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波線 1279">
                    <a:extLst>
                      <a:ext uri="{FF2B5EF4-FFF2-40B4-BE49-F238E27FC236}">
                        <a16:creationId xmlns:a16="http://schemas.microsoft.com/office/drawing/2014/main" id="{B921BB76-347F-4991-824C-26A3428F5CC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0" name="グループ化 1269">
                  <a:extLst>
                    <a:ext uri="{FF2B5EF4-FFF2-40B4-BE49-F238E27FC236}">
                      <a16:creationId xmlns:a16="http://schemas.microsoft.com/office/drawing/2014/main" id="{44F9AC5B-F8C7-4AE6-B146-B15C15FB6B7B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7" name="フリーフォーム: 図形 1276">
                    <a:extLst>
                      <a:ext uri="{FF2B5EF4-FFF2-40B4-BE49-F238E27FC236}">
                        <a16:creationId xmlns:a16="http://schemas.microsoft.com/office/drawing/2014/main" id="{8E6FB3BF-1BBA-41B9-A9DC-DA97B141CD2E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8" name="波線 1277">
                    <a:extLst>
                      <a:ext uri="{FF2B5EF4-FFF2-40B4-BE49-F238E27FC236}">
                        <a16:creationId xmlns:a16="http://schemas.microsoft.com/office/drawing/2014/main" id="{B2239E3B-C03A-4FD6-B353-D88873A1FC61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1" name="グループ化 1270">
                  <a:extLst>
                    <a:ext uri="{FF2B5EF4-FFF2-40B4-BE49-F238E27FC236}">
                      <a16:creationId xmlns:a16="http://schemas.microsoft.com/office/drawing/2014/main" id="{7A69EDF0-B0BC-4423-AC15-AA69498136D3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5" name="フリーフォーム: 図形 1274">
                    <a:extLst>
                      <a:ext uri="{FF2B5EF4-FFF2-40B4-BE49-F238E27FC236}">
                        <a16:creationId xmlns:a16="http://schemas.microsoft.com/office/drawing/2014/main" id="{6D916EB8-6459-41C9-A197-890004067A8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6" name="波線 1275">
                    <a:extLst>
                      <a:ext uri="{FF2B5EF4-FFF2-40B4-BE49-F238E27FC236}">
                        <a16:creationId xmlns:a16="http://schemas.microsoft.com/office/drawing/2014/main" id="{80A67351-9A3A-4069-9705-55FDFBCCE77C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2" name="グループ化 1271">
                  <a:extLst>
                    <a:ext uri="{FF2B5EF4-FFF2-40B4-BE49-F238E27FC236}">
                      <a16:creationId xmlns:a16="http://schemas.microsoft.com/office/drawing/2014/main" id="{6A2EF790-8F1C-4C8D-8BA1-B6D0A9FA7403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73" name="フリーフォーム: 図形 1272">
                    <a:extLst>
                      <a:ext uri="{FF2B5EF4-FFF2-40B4-BE49-F238E27FC236}">
                        <a16:creationId xmlns:a16="http://schemas.microsoft.com/office/drawing/2014/main" id="{CF5C36D6-4354-4F89-B898-918EDA4DC75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4" name="波線 1273">
                    <a:extLst>
                      <a:ext uri="{FF2B5EF4-FFF2-40B4-BE49-F238E27FC236}">
                        <a16:creationId xmlns:a16="http://schemas.microsoft.com/office/drawing/2014/main" id="{5E222A90-3740-49DB-95F6-796C148924C0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9C05E835-DA69-40A7-9383-F12BA0A46FED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CB18702E-69B0-4EF8-B4D3-F01DA20E4C88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楕円 1257">
                  <a:extLst>
                    <a:ext uri="{FF2B5EF4-FFF2-40B4-BE49-F238E27FC236}">
                      <a16:creationId xmlns:a16="http://schemas.microsoft.com/office/drawing/2014/main" id="{08237050-C67F-46FD-B6A6-9F872E04104B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楕円 1258">
                  <a:extLst>
                    <a:ext uri="{FF2B5EF4-FFF2-40B4-BE49-F238E27FC236}">
                      <a16:creationId xmlns:a16="http://schemas.microsoft.com/office/drawing/2014/main" id="{D2305FF3-20C3-4A03-9D6C-8DA2B59EEEED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98BD2B89-CBCA-4CEC-97F7-2B1E1AD67460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1" name="楕円 1260">
                  <a:extLst>
                    <a:ext uri="{FF2B5EF4-FFF2-40B4-BE49-F238E27FC236}">
                      <a16:creationId xmlns:a16="http://schemas.microsoft.com/office/drawing/2014/main" id="{883457C3-3500-47DA-945E-F99F6863DF09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F5794E2F-08F0-43D3-8E9F-51B6D6215982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809A5878-0E02-4483-A437-C1708A863C97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楕円 1263">
                  <a:extLst>
                    <a:ext uri="{FF2B5EF4-FFF2-40B4-BE49-F238E27FC236}">
                      <a16:creationId xmlns:a16="http://schemas.microsoft.com/office/drawing/2014/main" id="{792B88C3-5A77-421C-8E53-481FB3D37E2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8662C98D-588E-4263-AC97-B2D36697D3A6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5" name="グループ化 1224">
                <a:extLst>
                  <a:ext uri="{FF2B5EF4-FFF2-40B4-BE49-F238E27FC236}">
                    <a16:creationId xmlns:a16="http://schemas.microsoft.com/office/drawing/2014/main" id="{E1DFA78D-2BF5-4FC5-89E7-8BAE2290BEB2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235" name="円: 塗りつぶしなし 1234">
                  <a:extLst>
                    <a:ext uri="{FF2B5EF4-FFF2-40B4-BE49-F238E27FC236}">
                      <a16:creationId xmlns:a16="http://schemas.microsoft.com/office/drawing/2014/main" id="{4EF04DC8-97CF-4DB4-9F39-3F437AF47121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6" name="円: 塗りつぶしなし 1235">
                  <a:extLst>
                    <a:ext uri="{FF2B5EF4-FFF2-40B4-BE49-F238E27FC236}">
                      <a16:creationId xmlns:a16="http://schemas.microsoft.com/office/drawing/2014/main" id="{0C3E2F04-56EC-4521-887A-2A40213B1E4E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7" name="円: 塗りつぶしなし 1236">
                  <a:extLst>
                    <a:ext uri="{FF2B5EF4-FFF2-40B4-BE49-F238E27FC236}">
                      <a16:creationId xmlns:a16="http://schemas.microsoft.com/office/drawing/2014/main" id="{D6530B03-2D94-4C24-91BE-6AFC3A0118A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8" name="円: 塗りつぶしなし 1237">
                  <a:extLst>
                    <a:ext uri="{FF2B5EF4-FFF2-40B4-BE49-F238E27FC236}">
                      <a16:creationId xmlns:a16="http://schemas.microsoft.com/office/drawing/2014/main" id="{D939EC92-97DB-4466-AD65-CB140937630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9" name="円: 塗りつぶしなし 1238">
                  <a:extLst>
                    <a:ext uri="{FF2B5EF4-FFF2-40B4-BE49-F238E27FC236}">
                      <a16:creationId xmlns:a16="http://schemas.microsoft.com/office/drawing/2014/main" id="{D85F7668-1321-44FE-9490-613654FAD15C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0" name="円: 塗りつぶしなし 1239">
                  <a:extLst>
                    <a:ext uri="{FF2B5EF4-FFF2-40B4-BE49-F238E27FC236}">
                      <a16:creationId xmlns:a16="http://schemas.microsoft.com/office/drawing/2014/main" id="{7BB82612-B41E-49F4-BEE6-17629D97D482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1" name="円: 塗りつぶしなし 1240">
                  <a:extLst>
                    <a:ext uri="{FF2B5EF4-FFF2-40B4-BE49-F238E27FC236}">
                      <a16:creationId xmlns:a16="http://schemas.microsoft.com/office/drawing/2014/main" id="{A50EAAB8-713B-481D-BD96-6650E9A69B05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2" name="円: 塗りつぶしなし 1241">
                  <a:extLst>
                    <a:ext uri="{FF2B5EF4-FFF2-40B4-BE49-F238E27FC236}">
                      <a16:creationId xmlns:a16="http://schemas.microsoft.com/office/drawing/2014/main" id="{DC62CD22-8214-4D55-AC57-7C687EE4BF65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3" name="円: 塗りつぶしなし 1242">
                  <a:extLst>
                    <a:ext uri="{FF2B5EF4-FFF2-40B4-BE49-F238E27FC236}">
                      <a16:creationId xmlns:a16="http://schemas.microsoft.com/office/drawing/2014/main" id="{907A50B4-3BC5-4C4F-9518-64E07C67EEDC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4" name="円: 塗りつぶしなし 1243">
                  <a:extLst>
                    <a:ext uri="{FF2B5EF4-FFF2-40B4-BE49-F238E27FC236}">
                      <a16:creationId xmlns:a16="http://schemas.microsoft.com/office/drawing/2014/main" id="{84A48B59-635E-4BA8-932C-BF436898AC1E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5" name="円: 塗りつぶしなし 1244">
                  <a:extLst>
                    <a:ext uri="{FF2B5EF4-FFF2-40B4-BE49-F238E27FC236}">
                      <a16:creationId xmlns:a16="http://schemas.microsoft.com/office/drawing/2014/main" id="{B343D876-463F-4681-AFBC-A2FE850F60CC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6" name="円: 塗りつぶしなし 1245">
                  <a:extLst>
                    <a:ext uri="{FF2B5EF4-FFF2-40B4-BE49-F238E27FC236}">
                      <a16:creationId xmlns:a16="http://schemas.microsoft.com/office/drawing/2014/main" id="{35FC121E-9114-470F-9790-95569EBF27A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7" name="円: 塗りつぶしなし 1246">
                  <a:extLst>
                    <a:ext uri="{FF2B5EF4-FFF2-40B4-BE49-F238E27FC236}">
                      <a16:creationId xmlns:a16="http://schemas.microsoft.com/office/drawing/2014/main" id="{4D360DEC-0D8C-42F8-8484-A09F901D6BA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8" name="円: 塗りつぶしなし 1247">
                  <a:extLst>
                    <a:ext uri="{FF2B5EF4-FFF2-40B4-BE49-F238E27FC236}">
                      <a16:creationId xmlns:a16="http://schemas.microsoft.com/office/drawing/2014/main" id="{FE5A2287-D8A9-4F98-A0CC-398E37DAEAA9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9" name="円: 塗りつぶしなし 1248">
                  <a:extLst>
                    <a:ext uri="{FF2B5EF4-FFF2-40B4-BE49-F238E27FC236}">
                      <a16:creationId xmlns:a16="http://schemas.microsoft.com/office/drawing/2014/main" id="{5B6740BB-325A-462D-9B55-80BAA8BD6263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0" name="円: 塗りつぶしなし 1249">
                  <a:extLst>
                    <a:ext uri="{FF2B5EF4-FFF2-40B4-BE49-F238E27FC236}">
                      <a16:creationId xmlns:a16="http://schemas.microsoft.com/office/drawing/2014/main" id="{60058703-B4CB-4F6F-B452-48E46F3FD6B1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1" name="円: 塗りつぶしなし 1250">
                  <a:extLst>
                    <a:ext uri="{FF2B5EF4-FFF2-40B4-BE49-F238E27FC236}">
                      <a16:creationId xmlns:a16="http://schemas.microsoft.com/office/drawing/2014/main" id="{DC0DB8C3-9A6D-4B9B-A3B6-FE11D8FF9C9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2" name="円: 塗りつぶしなし 1251">
                  <a:extLst>
                    <a:ext uri="{FF2B5EF4-FFF2-40B4-BE49-F238E27FC236}">
                      <a16:creationId xmlns:a16="http://schemas.microsoft.com/office/drawing/2014/main" id="{51A401B3-2C86-4921-A6DA-553DD5A6738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3" name="円: 塗りつぶしなし 1252">
                  <a:extLst>
                    <a:ext uri="{FF2B5EF4-FFF2-40B4-BE49-F238E27FC236}">
                      <a16:creationId xmlns:a16="http://schemas.microsoft.com/office/drawing/2014/main" id="{CD9AF3D6-BDA4-4D79-A660-5359F3C53D6A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4" name="円: 塗りつぶしなし 1253">
                  <a:extLst>
                    <a:ext uri="{FF2B5EF4-FFF2-40B4-BE49-F238E27FC236}">
                      <a16:creationId xmlns:a16="http://schemas.microsoft.com/office/drawing/2014/main" id="{31622BDA-784E-42AC-89B3-F578661F95D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5" name="円: 塗りつぶしなし 1254">
                  <a:extLst>
                    <a:ext uri="{FF2B5EF4-FFF2-40B4-BE49-F238E27FC236}">
                      <a16:creationId xmlns:a16="http://schemas.microsoft.com/office/drawing/2014/main" id="{DAD17B76-1975-4437-B4FB-532655294E44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6" name="円: 塗りつぶしなし 1255">
                  <a:extLst>
                    <a:ext uri="{FF2B5EF4-FFF2-40B4-BE49-F238E27FC236}">
                      <a16:creationId xmlns:a16="http://schemas.microsoft.com/office/drawing/2014/main" id="{95D24A2E-5470-4DA0-9F3D-7F2840694976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26" name="グループ化 1225">
                <a:extLst>
                  <a:ext uri="{FF2B5EF4-FFF2-40B4-BE49-F238E27FC236}">
                    <a16:creationId xmlns:a16="http://schemas.microsoft.com/office/drawing/2014/main" id="{B17F24C1-3BA3-48AA-8A96-5A460C01BA05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1ADAA804-3626-4FC5-ABDC-1589683ACC18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星: 12 pt 1232">
                  <a:extLst>
                    <a:ext uri="{FF2B5EF4-FFF2-40B4-BE49-F238E27FC236}">
                      <a16:creationId xmlns:a16="http://schemas.microsoft.com/office/drawing/2014/main" id="{653039CD-3D07-41BA-8C9D-090D00F98735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36F9DA53-9A95-4693-9403-0131431846BA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27" name="グループ化 1226">
                <a:extLst>
                  <a:ext uri="{FF2B5EF4-FFF2-40B4-BE49-F238E27FC236}">
                    <a16:creationId xmlns:a16="http://schemas.microsoft.com/office/drawing/2014/main" id="{E0248EA1-A753-4760-AD32-1AE1E61745D2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228" name="グループ化 1227">
                  <a:extLst>
                    <a:ext uri="{FF2B5EF4-FFF2-40B4-BE49-F238E27FC236}">
                      <a16:creationId xmlns:a16="http://schemas.microsoft.com/office/drawing/2014/main" id="{A76CDB87-FD28-438B-8021-84DA09CD3E37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230" name="フリーフォーム: 図形 1229">
                    <a:extLst>
                      <a:ext uri="{FF2B5EF4-FFF2-40B4-BE49-F238E27FC236}">
                        <a16:creationId xmlns:a16="http://schemas.microsoft.com/office/drawing/2014/main" id="{D4F52813-22CE-44EB-8BF0-DA4DAF1E565C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1" name="楕円 1230">
                    <a:extLst>
                      <a:ext uri="{FF2B5EF4-FFF2-40B4-BE49-F238E27FC236}">
                        <a16:creationId xmlns:a16="http://schemas.microsoft.com/office/drawing/2014/main" id="{DE8C6536-054B-40CD-ABCB-F87F9093DFF6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BE6EC3B6-58B8-4E6C-8E1B-D100402FDDA1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5" name="グループ化 1184">
              <a:extLst>
                <a:ext uri="{FF2B5EF4-FFF2-40B4-BE49-F238E27FC236}">
                  <a16:creationId xmlns:a16="http://schemas.microsoft.com/office/drawing/2014/main" id="{13880B82-5CD1-42B6-8366-B1F981709B73}"/>
                </a:ext>
              </a:extLst>
            </p:cNvPr>
            <p:cNvGrpSpPr/>
            <p:nvPr/>
          </p:nvGrpSpPr>
          <p:grpSpPr>
            <a:xfrm>
              <a:off x="6564202" y="4983536"/>
              <a:ext cx="942137" cy="975182"/>
              <a:chOff x="8987206" y="2777021"/>
              <a:chExt cx="1444580" cy="1495248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03206F3D-6E8F-4565-A29D-972790600842}"/>
                  </a:ext>
                </a:extLst>
              </p:cNvPr>
              <p:cNvGrpSpPr/>
              <p:nvPr/>
            </p:nvGrpSpPr>
            <p:grpSpPr>
              <a:xfrm>
                <a:off x="9007798" y="2895854"/>
                <a:ext cx="1423988" cy="1376415"/>
                <a:chOff x="1984713" y="488130"/>
                <a:chExt cx="1423988" cy="1376415"/>
              </a:xfrm>
            </p:grpSpPr>
            <p:sp>
              <p:nvSpPr>
                <p:cNvPr id="1215" name="楕円 63">
                  <a:extLst>
                    <a:ext uri="{FF2B5EF4-FFF2-40B4-BE49-F238E27FC236}">
                      <a16:creationId xmlns:a16="http://schemas.microsoft.com/office/drawing/2014/main" id="{92650819-3C4B-485A-AB32-34B0F231F47D}"/>
                    </a:ext>
                  </a:extLst>
                </p:cNvPr>
                <p:cNvSpPr/>
                <p:nvPr/>
              </p:nvSpPr>
              <p:spPr>
                <a:xfrm rot="10800000">
                  <a:off x="2433520" y="1400219"/>
                  <a:ext cx="526374" cy="464326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A9B777EE-53C3-43E1-8641-2229436A15E6}"/>
                    </a:ext>
                  </a:extLst>
                </p:cNvPr>
                <p:cNvGrpSpPr/>
                <p:nvPr/>
              </p:nvGrpSpPr>
              <p:grpSpPr>
                <a:xfrm>
                  <a:off x="1984713" y="488130"/>
                  <a:ext cx="1423988" cy="1250985"/>
                  <a:chOff x="2801937" y="419894"/>
                  <a:chExt cx="1423988" cy="1250985"/>
                </a:xfrm>
              </p:grpSpPr>
              <p:sp>
                <p:nvSpPr>
                  <p:cNvPr id="1217" name="楕円 63">
                    <a:extLst>
                      <a:ext uri="{FF2B5EF4-FFF2-40B4-BE49-F238E27FC236}">
                        <a16:creationId xmlns:a16="http://schemas.microsoft.com/office/drawing/2014/main" id="{88565A54-C006-4907-853B-44C9B0CA3608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250985"/>
                  </a:xfrm>
                  <a:custGeom>
                    <a:avLst/>
                    <a:gdLst>
                      <a:gd name="connsiteX0" fmla="*/ 0 w 1423988"/>
                      <a:gd name="connsiteY0" fmla="*/ 500063 h 1000125"/>
                      <a:gd name="connsiteX1" fmla="*/ 711994 w 1423988"/>
                      <a:gd name="connsiteY1" fmla="*/ 0 h 1000125"/>
                      <a:gd name="connsiteX2" fmla="*/ 1423988 w 1423988"/>
                      <a:gd name="connsiteY2" fmla="*/ 500063 h 1000125"/>
                      <a:gd name="connsiteX3" fmla="*/ 711994 w 1423988"/>
                      <a:gd name="connsiteY3" fmla="*/ 1000126 h 1000125"/>
                      <a:gd name="connsiteX4" fmla="*/ 0 w 1423988"/>
                      <a:gd name="connsiteY4" fmla="*/ 500063 h 1000125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000126"/>
                      <a:gd name="connsiteX1" fmla="*/ 711994 w 1423988"/>
                      <a:gd name="connsiteY1" fmla="*/ 0 h 1000126"/>
                      <a:gd name="connsiteX2" fmla="*/ 1423988 w 1423988"/>
                      <a:gd name="connsiteY2" fmla="*/ 500063 h 1000126"/>
                      <a:gd name="connsiteX3" fmla="*/ 711994 w 1423988"/>
                      <a:gd name="connsiteY3" fmla="*/ 1000126 h 1000126"/>
                      <a:gd name="connsiteX4" fmla="*/ 0 w 1423988"/>
                      <a:gd name="connsiteY4" fmla="*/ 500063 h 1000126"/>
                      <a:gd name="connsiteX0" fmla="*/ 0 w 1423988"/>
                      <a:gd name="connsiteY0" fmla="*/ 500063 h 1216026"/>
                      <a:gd name="connsiteX1" fmla="*/ 711994 w 1423988"/>
                      <a:gd name="connsiteY1" fmla="*/ 0 h 1216026"/>
                      <a:gd name="connsiteX2" fmla="*/ 1423988 w 1423988"/>
                      <a:gd name="connsiteY2" fmla="*/ 500063 h 1216026"/>
                      <a:gd name="connsiteX3" fmla="*/ 711994 w 1423988"/>
                      <a:gd name="connsiteY3" fmla="*/ 1216026 h 1216026"/>
                      <a:gd name="connsiteX4" fmla="*/ 0 w 1423988"/>
                      <a:gd name="connsiteY4" fmla="*/ 500063 h 1216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23988" h="1216026">
                        <a:moveTo>
                          <a:pt x="0" y="500063"/>
                        </a:moveTo>
                        <a:cubicBezTo>
                          <a:pt x="0" y="223886"/>
                          <a:pt x="318771" y="0"/>
                          <a:pt x="711994" y="0"/>
                        </a:cubicBezTo>
                        <a:cubicBezTo>
                          <a:pt x="1105217" y="0"/>
                          <a:pt x="1423988" y="223886"/>
                          <a:pt x="1423988" y="500063"/>
                        </a:cubicBezTo>
                        <a:cubicBezTo>
                          <a:pt x="1423988" y="776240"/>
                          <a:pt x="1105217" y="1216026"/>
                          <a:pt x="711994" y="1216026"/>
                        </a:cubicBezTo>
                        <a:cubicBezTo>
                          <a:pt x="318771" y="1216026"/>
                          <a:pt x="0" y="776240"/>
                          <a:pt x="0" y="50006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000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80000">
                        <a:schemeClr val="accent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楕円 1217">
                    <a:extLst>
                      <a:ext uri="{FF2B5EF4-FFF2-40B4-BE49-F238E27FC236}">
                        <a16:creationId xmlns:a16="http://schemas.microsoft.com/office/drawing/2014/main" id="{595A8EDD-9F3C-4B63-A0AF-9ADF3EF75192}"/>
                      </a:ext>
                    </a:extLst>
                  </p:cNvPr>
                  <p:cNvSpPr/>
                  <p:nvPr/>
                </p:nvSpPr>
                <p:spPr>
                  <a:xfrm>
                    <a:off x="2801937" y="419894"/>
                    <a:ext cx="1423988" cy="100012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楕円 1218">
                    <a:extLst>
                      <a:ext uri="{FF2B5EF4-FFF2-40B4-BE49-F238E27FC236}">
                        <a16:creationId xmlns:a16="http://schemas.microsoft.com/office/drawing/2014/main" id="{FADCF6D0-FEBC-4BF7-9113-E61FE1B714BB}"/>
                      </a:ext>
                    </a:extLst>
                  </p:cNvPr>
                  <p:cNvSpPr/>
                  <p:nvPr/>
                </p:nvSpPr>
                <p:spPr>
                  <a:xfrm>
                    <a:off x="2827337" y="447675"/>
                    <a:ext cx="1373188" cy="939800"/>
                  </a:xfrm>
                  <a:prstGeom prst="ellipse">
                    <a:avLst/>
                  </a:prstGeom>
                  <a:gradFill flip="none" rotWithShape="1">
                    <a:gsLst>
                      <a:gs pos="20000">
                        <a:schemeClr val="bg1">
                          <a:lumMod val="95000"/>
                        </a:schemeClr>
                      </a:gs>
                      <a:gs pos="50000">
                        <a:schemeClr val="bg1"/>
                      </a:gs>
                      <a:gs pos="80000">
                        <a:schemeClr val="bg1">
                          <a:lumMod val="9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E0A7621E-11B7-4A29-AF20-051E406B6C7E}"/>
                  </a:ext>
                </a:extLst>
              </p:cNvPr>
              <p:cNvGrpSpPr/>
              <p:nvPr/>
            </p:nvGrpSpPr>
            <p:grpSpPr>
              <a:xfrm>
                <a:off x="8987206" y="2777021"/>
                <a:ext cx="1418645" cy="1086414"/>
                <a:chOff x="4384720" y="2777021"/>
                <a:chExt cx="1418645" cy="1086414"/>
              </a:xfrm>
            </p:grpSpPr>
            <p:sp>
              <p:nvSpPr>
                <p:cNvPr id="1194" name="楕円 220">
                  <a:extLst>
                    <a:ext uri="{FF2B5EF4-FFF2-40B4-BE49-F238E27FC236}">
                      <a16:creationId xmlns:a16="http://schemas.microsoft.com/office/drawing/2014/main" id="{38730A72-027E-49A5-88AD-B7B073D5FF94}"/>
                    </a:ext>
                  </a:extLst>
                </p:cNvPr>
                <p:cNvSpPr/>
                <p:nvPr/>
              </p:nvSpPr>
              <p:spPr>
                <a:xfrm>
                  <a:off x="4430177" y="2841085"/>
                  <a:ext cx="1373188" cy="1022350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6211907C-CE2A-41D8-A9B0-C80170E948CF}"/>
                    </a:ext>
                  </a:extLst>
                </p:cNvPr>
                <p:cNvSpPr/>
                <p:nvPr/>
              </p:nvSpPr>
              <p:spPr>
                <a:xfrm>
                  <a:off x="4403532" y="3463346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F6D4384D-CFA5-4CA5-867F-40429C335AF6}"/>
                    </a:ext>
                  </a:extLst>
                </p:cNvPr>
                <p:cNvSpPr/>
                <p:nvPr/>
              </p:nvSpPr>
              <p:spPr>
                <a:xfrm rot="18900000" flipH="1">
                  <a:off x="5634664" y="3025201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3B44851B-69E3-495F-8A31-E6A4E0248F2F}"/>
                    </a:ext>
                  </a:extLst>
                </p:cNvPr>
                <p:cNvSpPr/>
                <p:nvPr/>
              </p:nvSpPr>
              <p:spPr>
                <a:xfrm rot="4196602">
                  <a:off x="4586188" y="3005293"/>
                  <a:ext cx="81804" cy="45719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CFE07EDD-0D8B-466D-9A56-C964A45F50C3}"/>
                    </a:ext>
                  </a:extLst>
                </p:cNvPr>
                <p:cNvSpPr/>
                <p:nvPr/>
              </p:nvSpPr>
              <p:spPr>
                <a:xfrm rot="1800000">
                  <a:off x="4487579" y="3145360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8348F2B8-4E66-4B40-A546-1D9F4962DC89}"/>
                    </a:ext>
                  </a:extLst>
                </p:cNvPr>
                <p:cNvSpPr/>
                <p:nvPr/>
              </p:nvSpPr>
              <p:spPr>
                <a:xfrm rot="18900000" flipH="1">
                  <a:off x="5715660" y="321599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839A61B3-1354-476C-AF1C-01AF46ADE8B0}"/>
                    </a:ext>
                  </a:extLst>
                </p:cNvPr>
                <p:cNvSpPr/>
                <p:nvPr/>
              </p:nvSpPr>
              <p:spPr>
                <a:xfrm rot="2700000">
                  <a:off x="4716058" y="2873413"/>
                  <a:ext cx="125761" cy="134038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5D77B087-AE18-422A-868D-1F123A139F66}"/>
                    </a:ext>
                  </a:extLst>
                </p:cNvPr>
                <p:cNvSpPr/>
                <p:nvPr/>
              </p:nvSpPr>
              <p:spPr>
                <a:xfrm rot="7200000">
                  <a:off x="5651858" y="3297144"/>
                  <a:ext cx="79169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05B0E63A-94AF-4D80-95B7-5CE65F8A305B}"/>
                    </a:ext>
                  </a:extLst>
                </p:cNvPr>
                <p:cNvSpPr/>
                <p:nvPr/>
              </p:nvSpPr>
              <p:spPr>
                <a:xfrm rot="2700000">
                  <a:off x="4408842" y="322581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88F3E7AF-A6E3-4082-B230-4CBC34A89F5E}"/>
                    </a:ext>
                  </a:extLst>
                </p:cNvPr>
                <p:cNvSpPr/>
                <p:nvPr/>
              </p:nvSpPr>
              <p:spPr>
                <a:xfrm rot="5400000">
                  <a:off x="5090501" y="2752899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DB0EFF99-EA40-4B6E-8FFF-32F853548CCB}"/>
                    </a:ext>
                  </a:extLst>
                </p:cNvPr>
                <p:cNvSpPr/>
                <p:nvPr/>
              </p:nvSpPr>
              <p:spPr>
                <a:xfrm rot="6300000">
                  <a:off x="5566083" y="298693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619956AB-0ADF-498D-BC51-09D72047468A}"/>
                    </a:ext>
                  </a:extLst>
                </p:cNvPr>
                <p:cNvSpPr/>
                <p:nvPr/>
              </p:nvSpPr>
              <p:spPr>
                <a:xfrm rot="4500000">
                  <a:off x="4720774" y="31038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66865AB3-47FE-482B-B014-697BE3143D8E}"/>
                    </a:ext>
                  </a:extLst>
                </p:cNvPr>
                <p:cNvSpPr/>
                <p:nvPr/>
              </p:nvSpPr>
              <p:spPr>
                <a:xfrm rot="4500000">
                  <a:off x="4644573" y="331976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E38B5CCF-DACD-4923-B3C1-93E3F2761399}"/>
                    </a:ext>
                  </a:extLst>
                </p:cNvPr>
                <p:cNvSpPr/>
                <p:nvPr/>
              </p:nvSpPr>
              <p:spPr>
                <a:xfrm flipH="1">
                  <a:off x="5108875" y="2992903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22CD9DE5-C93D-44D7-B940-7BBDA99C54F0}"/>
                    </a:ext>
                  </a:extLst>
                </p:cNvPr>
                <p:cNvSpPr/>
                <p:nvPr/>
              </p:nvSpPr>
              <p:spPr>
                <a:xfrm rot="1212245">
                  <a:off x="5340928" y="2862562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FE380058-4C37-4C5E-91D2-9906D50C7A40}"/>
                    </a:ext>
                  </a:extLst>
                </p:cNvPr>
                <p:cNvSpPr/>
                <p:nvPr/>
              </p:nvSpPr>
              <p:spPr>
                <a:xfrm>
                  <a:off x="4703251" y="353284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E71CE533-360E-4563-9189-923D64B556C0}"/>
                    </a:ext>
                  </a:extLst>
                </p:cNvPr>
                <p:cNvSpPr/>
                <p:nvPr/>
              </p:nvSpPr>
              <p:spPr>
                <a:xfrm>
                  <a:off x="5382142" y="3441225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59FBCD30-E2AC-4CF7-A05F-5F116DFAAF3C}"/>
                    </a:ext>
                  </a:extLst>
                </p:cNvPr>
                <p:cNvSpPr/>
                <p:nvPr/>
              </p:nvSpPr>
              <p:spPr>
                <a:xfrm>
                  <a:off x="4942425" y="322185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1F80FE58-7418-4236-994B-51605619488D}"/>
                    </a:ext>
                  </a:extLst>
                </p:cNvPr>
                <p:cNvSpPr/>
                <p:nvPr/>
              </p:nvSpPr>
              <p:spPr>
                <a:xfrm rot="6300000">
                  <a:off x="5058212" y="3355980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F80CE404-ADAB-41D0-A10D-245BC2C2FFE7}"/>
                    </a:ext>
                  </a:extLst>
                </p:cNvPr>
                <p:cNvSpPr/>
                <p:nvPr/>
              </p:nvSpPr>
              <p:spPr>
                <a:xfrm rot="6300000">
                  <a:off x="5225834" y="3573176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80C3B3EE-0220-4E22-A3DB-4921796D6135}"/>
                    </a:ext>
                  </a:extLst>
                </p:cNvPr>
                <p:cNvSpPr/>
                <p:nvPr/>
              </p:nvSpPr>
              <p:spPr>
                <a:xfrm rot="6300000">
                  <a:off x="5391007" y="3137881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2EA92F1A-F20B-4E61-BE75-310E5DF9CEDA}"/>
                </a:ext>
              </a:extLst>
            </p:cNvPr>
            <p:cNvGrpSpPr/>
            <p:nvPr/>
          </p:nvGrpSpPr>
          <p:grpSpPr>
            <a:xfrm>
              <a:off x="7334975" y="5764253"/>
              <a:ext cx="618944" cy="461404"/>
              <a:chOff x="1064159" y="3205836"/>
              <a:chExt cx="1021256" cy="761315"/>
            </a:xfrm>
          </p:grpSpPr>
          <p:sp>
            <p:nvSpPr>
              <p:cNvPr id="1187" name="楕円 1186">
                <a:extLst>
                  <a:ext uri="{FF2B5EF4-FFF2-40B4-BE49-F238E27FC236}">
                    <a16:creationId xmlns:a16="http://schemas.microsoft.com/office/drawing/2014/main" id="{2083DDB5-7420-4B1E-87F3-B9BB89D58B7A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1FD4EE8A-C9D0-4DAD-BF85-076E01BC4916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39102408-8F01-44DD-8172-C86381F1AEA2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30868A42-97CB-49A0-BE6C-8A75B5E4B9A5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E9570662-FA00-4B40-9EA1-C94DE2FADA18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2830BE2-78E0-4259-8116-53CFD0FB2536}"/>
              </a:ext>
            </a:extLst>
          </p:cNvPr>
          <p:cNvGrpSpPr/>
          <p:nvPr/>
        </p:nvGrpSpPr>
        <p:grpSpPr>
          <a:xfrm>
            <a:off x="3609223" y="3770305"/>
            <a:ext cx="2816949" cy="2637358"/>
            <a:chOff x="3609223" y="3770305"/>
            <a:chExt cx="2816949" cy="2637358"/>
          </a:xfrm>
        </p:grpSpPr>
        <p:grpSp>
          <p:nvGrpSpPr>
            <p:cNvPr id="1385" name="グループ化 1384">
              <a:extLst>
                <a:ext uri="{FF2B5EF4-FFF2-40B4-BE49-F238E27FC236}">
                  <a16:creationId xmlns:a16="http://schemas.microsoft.com/office/drawing/2014/main" id="{C14CD4EC-F2A3-47FC-81FF-AB4CA6F165A5}"/>
                </a:ext>
              </a:extLst>
            </p:cNvPr>
            <p:cNvGrpSpPr/>
            <p:nvPr/>
          </p:nvGrpSpPr>
          <p:grpSpPr>
            <a:xfrm>
              <a:off x="4056062" y="3770305"/>
              <a:ext cx="1985132" cy="1508293"/>
              <a:chOff x="146075" y="283097"/>
              <a:chExt cx="3275461" cy="2488678"/>
            </a:xfrm>
          </p:grpSpPr>
          <p:grpSp>
            <p:nvGrpSpPr>
              <p:cNvPr id="1502" name="グループ化 1501">
                <a:extLst>
                  <a:ext uri="{FF2B5EF4-FFF2-40B4-BE49-F238E27FC236}">
                    <a16:creationId xmlns:a16="http://schemas.microsoft.com/office/drawing/2014/main" id="{9A2A3873-90C3-4AD7-AD54-58648D577FAE}"/>
                  </a:ext>
                </a:extLst>
              </p:cNvPr>
              <p:cNvGrpSpPr/>
              <p:nvPr/>
            </p:nvGrpSpPr>
            <p:grpSpPr>
              <a:xfrm>
                <a:off x="146075" y="283097"/>
                <a:ext cx="2735896" cy="2488678"/>
                <a:chOff x="1587152" y="1138806"/>
                <a:chExt cx="3321170" cy="3021066"/>
              </a:xfrm>
            </p:grpSpPr>
            <p:sp>
              <p:nvSpPr>
                <p:cNvPr id="1620" name="楕円 3">
                  <a:extLst>
                    <a:ext uri="{FF2B5EF4-FFF2-40B4-BE49-F238E27FC236}">
                      <a16:creationId xmlns:a16="http://schemas.microsoft.com/office/drawing/2014/main" id="{C0F8BCE0-82C7-46B6-A621-72C32326F8B5}"/>
                    </a:ext>
                  </a:extLst>
                </p:cNvPr>
                <p:cNvSpPr/>
                <p:nvPr/>
              </p:nvSpPr>
              <p:spPr>
                <a:xfrm flipV="1">
                  <a:off x="2587816" y="32282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楕円 3">
                  <a:extLst>
                    <a:ext uri="{FF2B5EF4-FFF2-40B4-BE49-F238E27FC236}">
                      <a16:creationId xmlns:a16="http://schemas.microsoft.com/office/drawing/2014/main" id="{CFF90D42-4462-4097-A631-D18C556B9662}"/>
                    </a:ext>
                  </a:extLst>
                </p:cNvPr>
                <p:cNvSpPr/>
                <p:nvPr/>
              </p:nvSpPr>
              <p:spPr>
                <a:xfrm>
                  <a:off x="1587152" y="11388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楕円 1621">
                  <a:extLst>
                    <a:ext uri="{FF2B5EF4-FFF2-40B4-BE49-F238E27FC236}">
                      <a16:creationId xmlns:a16="http://schemas.microsoft.com/office/drawing/2014/main" id="{A879A982-88DF-4CAE-93D9-9D6121EFF88B}"/>
                    </a:ext>
                  </a:extLst>
                </p:cNvPr>
                <p:cNvSpPr/>
                <p:nvPr/>
              </p:nvSpPr>
              <p:spPr>
                <a:xfrm>
                  <a:off x="1706304" y="1233696"/>
                  <a:ext cx="3082866" cy="175978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フリーフォーム: 図形 1622">
                  <a:extLst>
                    <a:ext uri="{FF2B5EF4-FFF2-40B4-BE49-F238E27FC236}">
                      <a16:creationId xmlns:a16="http://schemas.microsoft.com/office/drawing/2014/main" id="{4F5685D5-4946-420A-AFEE-91A4C22D657E}"/>
                    </a:ext>
                  </a:extLst>
                </p:cNvPr>
                <p:cNvSpPr/>
                <p:nvPr/>
              </p:nvSpPr>
              <p:spPr>
                <a:xfrm>
                  <a:off x="1728264" y="15183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624" name="グループ化 1623">
                  <a:extLst>
                    <a:ext uri="{FF2B5EF4-FFF2-40B4-BE49-F238E27FC236}">
                      <a16:creationId xmlns:a16="http://schemas.microsoft.com/office/drawing/2014/main" id="{A635CF8F-76FD-4527-BE36-51730C930054}"/>
                    </a:ext>
                  </a:extLst>
                </p:cNvPr>
                <p:cNvGrpSpPr/>
                <p:nvPr/>
              </p:nvGrpSpPr>
              <p:grpSpPr>
                <a:xfrm>
                  <a:off x="1719041" y="2663000"/>
                  <a:ext cx="3057203" cy="735465"/>
                  <a:chOff x="1719041" y="2663000"/>
                  <a:chExt cx="3057203" cy="735465"/>
                </a:xfrm>
                <a:solidFill>
                  <a:srgbClr val="FF0000"/>
                </a:solidFill>
              </p:grpSpPr>
              <p:sp>
                <p:nvSpPr>
                  <p:cNvPr id="1626" name="フリーフォーム: 図形 1625">
                    <a:extLst>
                      <a:ext uri="{FF2B5EF4-FFF2-40B4-BE49-F238E27FC236}">
                        <a16:creationId xmlns:a16="http://schemas.microsoft.com/office/drawing/2014/main" id="{A95256AD-3B8C-4073-96D3-C701A83A50C0}"/>
                      </a:ext>
                    </a:extLst>
                  </p:cNvPr>
                  <p:cNvSpPr/>
                  <p:nvPr/>
                </p:nvSpPr>
                <p:spPr>
                  <a:xfrm>
                    <a:off x="2143125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627" name="フリーフォーム: 図形 1626">
                    <a:extLst>
                      <a:ext uri="{FF2B5EF4-FFF2-40B4-BE49-F238E27FC236}">
                        <a16:creationId xmlns:a16="http://schemas.microsoft.com/office/drawing/2014/main" id="{B43E3FCD-F8AB-4ABB-85CE-5FAFE9342C8F}"/>
                      </a:ext>
                    </a:extLst>
                  </p:cNvPr>
                  <p:cNvSpPr/>
                  <p:nvPr/>
                </p:nvSpPr>
                <p:spPr>
                  <a:xfrm>
                    <a:off x="2790535" y="3177921"/>
                    <a:ext cx="914400" cy="220544"/>
                  </a:xfrm>
                  <a:custGeom>
                    <a:avLst/>
                    <a:gdLst>
                      <a:gd name="connsiteX0" fmla="*/ 914400 w 914400"/>
                      <a:gd name="connsiteY0" fmla="*/ 0 h 220544"/>
                      <a:gd name="connsiteX1" fmla="*/ 914400 w 914400"/>
                      <a:gd name="connsiteY1" fmla="*/ 180327 h 220544"/>
                      <a:gd name="connsiteX2" fmla="*/ 795730 w 914400"/>
                      <a:gd name="connsiteY2" fmla="*/ 199230 h 220544"/>
                      <a:gd name="connsiteX3" fmla="*/ 455149 w 914400"/>
                      <a:gd name="connsiteY3" fmla="*/ 220544 h 220544"/>
                      <a:gd name="connsiteX4" fmla="*/ 451948 w 914400"/>
                      <a:gd name="connsiteY4" fmla="*/ 220444 h 220544"/>
                      <a:gd name="connsiteX5" fmla="*/ 451948 w 914400"/>
                      <a:gd name="connsiteY5" fmla="*/ 205853 h 220544"/>
                      <a:gd name="connsiteX6" fmla="*/ 450347 w 914400"/>
                      <a:gd name="connsiteY6" fmla="*/ 205491 h 220544"/>
                      <a:gd name="connsiteX7" fmla="*/ 450347 w 914400"/>
                      <a:gd name="connsiteY7" fmla="*/ 145960 h 220544"/>
                      <a:gd name="connsiteX8" fmla="*/ 450347 w 914400"/>
                      <a:gd name="connsiteY8" fmla="*/ 105823 h 220544"/>
                      <a:gd name="connsiteX9" fmla="*/ 450347 w 914400"/>
                      <a:gd name="connsiteY9" fmla="*/ 71847 h 220544"/>
                      <a:gd name="connsiteX10" fmla="*/ 239965 w 914400"/>
                      <a:gd name="connsiteY10" fmla="*/ 61896 h 220544"/>
                      <a:gd name="connsiteX11" fmla="*/ 36058 w 914400"/>
                      <a:gd name="connsiteY11" fmla="*/ 39493 h 220544"/>
                      <a:gd name="connsiteX12" fmla="*/ 30956 w 914400"/>
                      <a:gd name="connsiteY12" fmla="*/ 38694 h 220544"/>
                      <a:gd name="connsiteX13" fmla="*/ 30956 w 914400"/>
                      <a:gd name="connsiteY13" fmla="*/ 87914 h 220544"/>
                      <a:gd name="connsiteX14" fmla="*/ 31248 w 914400"/>
                      <a:gd name="connsiteY14" fmla="*/ 87947 h 220544"/>
                      <a:gd name="connsiteX15" fmla="*/ 31248 w 914400"/>
                      <a:gd name="connsiteY15" fmla="*/ 125545 h 220544"/>
                      <a:gd name="connsiteX16" fmla="*/ 30956 w 914400"/>
                      <a:gd name="connsiteY16" fmla="*/ 125512 h 220544"/>
                      <a:gd name="connsiteX17" fmla="*/ 30956 w 914400"/>
                      <a:gd name="connsiteY17" fmla="*/ 160112 h 220544"/>
                      <a:gd name="connsiteX18" fmla="*/ 136909 w 914400"/>
                      <a:gd name="connsiteY18" fmla="*/ 172416 h 220544"/>
                      <a:gd name="connsiteX19" fmla="*/ 378910 w 914400"/>
                      <a:gd name="connsiteY19" fmla="*/ 183457 h 220544"/>
                      <a:gd name="connsiteX20" fmla="*/ 378910 w 914400"/>
                      <a:gd name="connsiteY20" fmla="*/ 147743 h 220544"/>
                      <a:gd name="connsiteX21" fmla="*/ 132407 w 914400"/>
                      <a:gd name="connsiteY21" fmla="*/ 136886 h 220544"/>
                      <a:gd name="connsiteX22" fmla="*/ 58738 w 914400"/>
                      <a:gd name="connsiteY22" fmla="*/ 128627 h 220544"/>
                      <a:gd name="connsiteX23" fmla="*/ 58738 w 914400"/>
                      <a:gd name="connsiteY23" fmla="*/ 91029 h 220544"/>
                      <a:gd name="connsiteX24" fmla="*/ 132407 w 914400"/>
                      <a:gd name="connsiteY24" fmla="*/ 99287 h 220544"/>
                      <a:gd name="connsiteX25" fmla="*/ 406228 w 914400"/>
                      <a:gd name="connsiteY25" fmla="*/ 111347 h 220544"/>
                      <a:gd name="connsiteX26" fmla="*/ 406228 w 914400"/>
                      <a:gd name="connsiteY26" fmla="*/ 112966 h 220544"/>
                      <a:gd name="connsiteX27" fmla="*/ 406400 w 914400"/>
                      <a:gd name="connsiteY27" fmla="*/ 112966 h 220544"/>
                      <a:gd name="connsiteX28" fmla="*/ 406400 w 914400"/>
                      <a:gd name="connsiteY28" fmla="*/ 218854 h 220544"/>
                      <a:gd name="connsiteX29" fmla="*/ 406228 w 914400"/>
                      <a:gd name="connsiteY29" fmla="*/ 218815 h 220544"/>
                      <a:gd name="connsiteX30" fmla="*/ 406228 w 914400"/>
                      <a:gd name="connsiteY30" fmla="*/ 219011 h 220544"/>
                      <a:gd name="connsiteX31" fmla="*/ 282549 w 914400"/>
                      <a:gd name="connsiteY31" fmla="*/ 215133 h 220544"/>
                      <a:gd name="connsiteX32" fmla="*/ 114569 w 914400"/>
                      <a:gd name="connsiteY32" fmla="*/ 199230 h 220544"/>
                      <a:gd name="connsiteX33" fmla="*/ 0 w 914400"/>
                      <a:gd name="connsiteY33" fmla="*/ 180980 h 220544"/>
                      <a:gd name="connsiteX34" fmla="*/ 0 w 914400"/>
                      <a:gd name="connsiteY34" fmla="*/ 881 h 220544"/>
                      <a:gd name="connsiteX35" fmla="*/ 5517 w 914400"/>
                      <a:gd name="connsiteY35" fmla="*/ 2066 h 220544"/>
                      <a:gd name="connsiteX36" fmla="*/ 455149 w 914400"/>
                      <a:gd name="connsiteY36" fmla="*/ 39569 h 220544"/>
                      <a:gd name="connsiteX37" fmla="*/ 481304 w 914400"/>
                      <a:gd name="connsiteY37" fmla="*/ 38477 h 220544"/>
                      <a:gd name="connsiteX38" fmla="*/ 481304 w 914400"/>
                      <a:gd name="connsiteY38" fmla="*/ 70527 h 220544"/>
                      <a:gd name="connsiteX39" fmla="*/ 477837 w 914400"/>
                      <a:gd name="connsiteY39" fmla="*/ 70691 h 220544"/>
                      <a:gd name="connsiteX40" fmla="*/ 477837 w 914400"/>
                      <a:gd name="connsiteY40" fmla="*/ 105823 h 220544"/>
                      <a:gd name="connsiteX41" fmla="*/ 477837 w 914400"/>
                      <a:gd name="connsiteY41" fmla="*/ 112433 h 220544"/>
                      <a:gd name="connsiteX42" fmla="*/ 478923 w 914400"/>
                      <a:gd name="connsiteY42" fmla="*/ 112385 h 220544"/>
                      <a:gd name="connsiteX43" fmla="*/ 478923 w 914400"/>
                      <a:gd name="connsiteY43" fmla="*/ 149984 h 220544"/>
                      <a:gd name="connsiteX44" fmla="*/ 477837 w 914400"/>
                      <a:gd name="connsiteY44" fmla="*/ 150032 h 220544"/>
                      <a:gd name="connsiteX45" fmla="*/ 477837 w 914400"/>
                      <a:gd name="connsiteY45" fmla="*/ 152180 h 220544"/>
                      <a:gd name="connsiteX46" fmla="*/ 477837 w 914400"/>
                      <a:gd name="connsiteY46" fmla="*/ 185601 h 220544"/>
                      <a:gd name="connsiteX47" fmla="*/ 766845 w 914400"/>
                      <a:gd name="connsiteY47" fmla="*/ 172416 h 220544"/>
                      <a:gd name="connsiteX48" fmla="*/ 876590 w 914400"/>
                      <a:gd name="connsiteY48" fmla="*/ 159672 h 220544"/>
                      <a:gd name="connsiteX49" fmla="*/ 876590 w 914400"/>
                      <a:gd name="connsiteY49" fmla="*/ 125645 h 220544"/>
                      <a:gd name="connsiteX50" fmla="*/ 875507 w 914400"/>
                      <a:gd name="connsiteY50" fmla="*/ 125767 h 220544"/>
                      <a:gd name="connsiteX51" fmla="*/ 875507 w 914400"/>
                      <a:gd name="connsiteY51" fmla="*/ 88168 h 220544"/>
                      <a:gd name="connsiteX52" fmla="*/ 876590 w 914400"/>
                      <a:gd name="connsiteY52" fmla="*/ 88046 h 220544"/>
                      <a:gd name="connsiteX53" fmla="*/ 876590 w 914400"/>
                      <a:gd name="connsiteY53" fmla="*/ 38100 h 220544"/>
                      <a:gd name="connsiteX54" fmla="*/ 867695 w 914400"/>
                      <a:gd name="connsiteY54" fmla="*/ 39493 h 220544"/>
                      <a:gd name="connsiteX55" fmla="*/ 663788 w 914400"/>
                      <a:gd name="connsiteY55" fmla="*/ 61896 h 220544"/>
                      <a:gd name="connsiteX56" fmla="*/ 534988 w 914400"/>
                      <a:gd name="connsiteY56" fmla="*/ 67988 h 220544"/>
                      <a:gd name="connsiteX57" fmla="*/ 534988 w 914400"/>
                      <a:gd name="connsiteY57" fmla="*/ 109917 h 220544"/>
                      <a:gd name="connsiteX58" fmla="*/ 776317 w 914400"/>
                      <a:gd name="connsiteY58" fmla="*/ 99287 h 220544"/>
                      <a:gd name="connsiteX59" fmla="*/ 848017 w 914400"/>
                      <a:gd name="connsiteY59" fmla="*/ 91249 h 220544"/>
                      <a:gd name="connsiteX60" fmla="*/ 848017 w 914400"/>
                      <a:gd name="connsiteY60" fmla="*/ 128848 h 220544"/>
                      <a:gd name="connsiteX61" fmla="*/ 776317 w 914400"/>
                      <a:gd name="connsiteY61" fmla="*/ 136886 h 220544"/>
                      <a:gd name="connsiteX62" fmla="*/ 506413 w 914400"/>
                      <a:gd name="connsiteY62" fmla="*/ 148774 h 220544"/>
                      <a:gd name="connsiteX63" fmla="*/ 506413 w 914400"/>
                      <a:gd name="connsiteY63" fmla="*/ 111175 h 220544"/>
                      <a:gd name="connsiteX64" fmla="*/ 507498 w 914400"/>
                      <a:gd name="connsiteY64" fmla="*/ 111127 h 220544"/>
                      <a:gd name="connsiteX65" fmla="*/ 507498 w 914400"/>
                      <a:gd name="connsiteY65" fmla="*/ 57853 h 220544"/>
                      <a:gd name="connsiteX66" fmla="*/ 508794 w 914400"/>
                      <a:gd name="connsiteY66" fmla="*/ 58146 h 220544"/>
                      <a:gd name="connsiteX67" fmla="*/ 508794 w 914400"/>
                      <a:gd name="connsiteY67" fmla="*/ 37329 h 220544"/>
                      <a:gd name="connsiteX68" fmla="*/ 684294 w 914400"/>
                      <a:gd name="connsiteY68" fmla="*/ 29999 h 220544"/>
                      <a:gd name="connsiteX69" fmla="*/ 904782 w 914400"/>
                      <a:gd name="connsiteY69" fmla="*/ 2066 h 22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914400" h="220544">
                        <a:moveTo>
                          <a:pt x="914400" y="0"/>
                        </a:moveTo>
                        <a:lnTo>
                          <a:pt x="914400" y="180327"/>
                        </a:lnTo>
                        <a:lnTo>
                          <a:pt x="795730" y="199230"/>
                        </a:lnTo>
                        <a:cubicBezTo>
                          <a:pt x="685449" y="213220"/>
                          <a:pt x="571591" y="220544"/>
                          <a:pt x="455149" y="220544"/>
                        </a:cubicBezTo>
                        <a:lnTo>
                          <a:pt x="451948" y="220444"/>
                        </a:lnTo>
                        <a:lnTo>
                          <a:pt x="451948" y="205853"/>
                        </a:lnTo>
                        <a:lnTo>
                          <a:pt x="450347" y="205491"/>
                        </a:lnTo>
                        <a:lnTo>
                          <a:pt x="450347" y="145960"/>
                        </a:lnTo>
                        <a:lnTo>
                          <a:pt x="450347" y="105823"/>
                        </a:lnTo>
                        <a:lnTo>
                          <a:pt x="450347" y="71847"/>
                        </a:lnTo>
                        <a:lnTo>
                          <a:pt x="239965" y="61896"/>
                        </a:lnTo>
                        <a:cubicBezTo>
                          <a:pt x="170571" y="55853"/>
                          <a:pt x="102511" y="47746"/>
                          <a:pt x="36058" y="39493"/>
                        </a:cubicBezTo>
                        <a:lnTo>
                          <a:pt x="30956" y="38694"/>
                        </a:lnTo>
                        <a:lnTo>
                          <a:pt x="30956" y="87914"/>
                        </a:lnTo>
                        <a:lnTo>
                          <a:pt x="31248" y="87947"/>
                        </a:lnTo>
                        <a:lnTo>
                          <a:pt x="31248" y="125545"/>
                        </a:lnTo>
                        <a:lnTo>
                          <a:pt x="30956" y="125512"/>
                        </a:lnTo>
                        <a:lnTo>
                          <a:pt x="30956" y="160112"/>
                        </a:lnTo>
                        <a:lnTo>
                          <a:pt x="136909" y="172416"/>
                        </a:lnTo>
                        <a:lnTo>
                          <a:pt x="378910" y="183457"/>
                        </a:lnTo>
                        <a:lnTo>
                          <a:pt x="378910" y="147743"/>
                        </a:lnTo>
                        <a:lnTo>
                          <a:pt x="132407" y="136886"/>
                        </a:lnTo>
                        <a:lnTo>
                          <a:pt x="58738" y="128627"/>
                        </a:lnTo>
                        <a:lnTo>
                          <a:pt x="58738" y="91029"/>
                        </a:lnTo>
                        <a:lnTo>
                          <a:pt x="132407" y="99287"/>
                        </a:lnTo>
                        <a:lnTo>
                          <a:pt x="406228" y="111347"/>
                        </a:lnTo>
                        <a:lnTo>
                          <a:pt x="406228" y="112966"/>
                        </a:lnTo>
                        <a:lnTo>
                          <a:pt x="406400" y="112966"/>
                        </a:lnTo>
                        <a:lnTo>
                          <a:pt x="406400" y="218854"/>
                        </a:lnTo>
                        <a:lnTo>
                          <a:pt x="406228" y="218815"/>
                        </a:lnTo>
                        <a:lnTo>
                          <a:pt x="406228" y="219011"/>
                        </a:lnTo>
                        <a:lnTo>
                          <a:pt x="282549" y="215133"/>
                        </a:lnTo>
                        <a:cubicBezTo>
                          <a:pt x="225744" y="211554"/>
                          <a:pt x="169710" y="206225"/>
                          <a:pt x="114569" y="199230"/>
                        </a:cubicBezTo>
                        <a:lnTo>
                          <a:pt x="0" y="180980"/>
                        </a:lnTo>
                        <a:lnTo>
                          <a:pt x="0" y="881"/>
                        </a:lnTo>
                        <a:lnTo>
                          <a:pt x="5517" y="2066"/>
                        </a:lnTo>
                        <a:cubicBezTo>
                          <a:pt x="149231" y="26549"/>
                          <a:pt x="299894" y="39569"/>
                          <a:pt x="455149" y="39569"/>
                        </a:cubicBezTo>
                        <a:lnTo>
                          <a:pt x="481304" y="38477"/>
                        </a:lnTo>
                        <a:lnTo>
                          <a:pt x="481304" y="70527"/>
                        </a:lnTo>
                        <a:lnTo>
                          <a:pt x="477837" y="70691"/>
                        </a:lnTo>
                        <a:lnTo>
                          <a:pt x="477837" y="105823"/>
                        </a:lnTo>
                        <a:lnTo>
                          <a:pt x="477837" y="112433"/>
                        </a:lnTo>
                        <a:lnTo>
                          <a:pt x="478923" y="112385"/>
                        </a:lnTo>
                        <a:lnTo>
                          <a:pt x="478923" y="149984"/>
                        </a:lnTo>
                        <a:lnTo>
                          <a:pt x="477837" y="150032"/>
                        </a:lnTo>
                        <a:lnTo>
                          <a:pt x="477837" y="152180"/>
                        </a:lnTo>
                        <a:lnTo>
                          <a:pt x="477837" y="185601"/>
                        </a:lnTo>
                        <a:lnTo>
                          <a:pt x="766845" y="172416"/>
                        </a:lnTo>
                        <a:lnTo>
                          <a:pt x="876590" y="159672"/>
                        </a:lnTo>
                        <a:lnTo>
                          <a:pt x="876590" y="125645"/>
                        </a:lnTo>
                        <a:lnTo>
                          <a:pt x="875507" y="125767"/>
                        </a:lnTo>
                        <a:lnTo>
                          <a:pt x="875507" y="88168"/>
                        </a:lnTo>
                        <a:lnTo>
                          <a:pt x="876590" y="88046"/>
                        </a:lnTo>
                        <a:lnTo>
                          <a:pt x="876590" y="38100"/>
                        </a:lnTo>
                        <a:lnTo>
                          <a:pt x="867695" y="39493"/>
                        </a:lnTo>
                        <a:cubicBezTo>
                          <a:pt x="801242" y="47746"/>
                          <a:pt x="733182" y="55853"/>
                          <a:pt x="663788" y="61896"/>
                        </a:cubicBezTo>
                        <a:lnTo>
                          <a:pt x="534988" y="67988"/>
                        </a:lnTo>
                        <a:lnTo>
                          <a:pt x="534988" y="109917"/>
                        </a:lnTo>
                        <a:lnTo>
                          <a:pt x="776317" y="99287"/>
                        </a:lnTo>
                        <a:lnTo>
                          <a:pt x="848017" y="91249"/>
                        </a:lnTo>
                        <a:lnTo>
                          <a:pt x="848017" y="128848"/>
                        </a:lnTo>
                        <a:lnTo>
                          <a:pt x="776317" y="136886"/>
                        </a:lnTo>
                        <a:lnTo>
                          <a:pt x="506413" y="148774"/>
                        </a:lnTo>
                        <a:lnTo>
                          <a:pt x="506413" y="111175"/>
                        </a:lnTo>
                        <a:lnTo>
                          <a:pt x="507498" y="111127"/>
                        </a:lnTo>
                        <a:lnTo>
                          <a:pt x="507498" y="57853"/>
                        </a:lnTo>
                        <a:lnTo>
                          <a:pt x="508794" y="58146"/>
                        </a:lnTo>
                        <a:lnTo>
                          <a:pt x="508794" y="37329"/>
                        </a:lnTo>
                        <a:lnTo>
                          <a:pt x="684294" y="29999"/>
                        </a:lnTo>
                        <a:cubicBezTo>
                          <a:pt x="759330" y="23683"/>
                          <a:pt x="832925" y="14308"/>
                          <a:pt x="904782" y="20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628" name="フリーフォーム: 図形 1627">
                    <a:extLst>
                      <a:ext uri="{FF2B5EF4-FFF2-40B4-BE49-F238E27FC236}">
                        <a16:creationId xmlns:a16="http://schemas.microsoft.com/office/drawing/2014/main" id="{66C5FD75-0E3D-4473-8FEC-DE107670C246}"/>
                      </a:ext>
                    </a:extLst>
                  </p:cNvPr>
                  <p:cNvSpPr/>
                  <p:nvPr/>
                </p:nvSpPr>
                <p:spPr>
                  <a:xfrm>
                    <a:off x="1719041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grpSp>
                <p:nvGrpSpPr>
                  <p:cNvPr id="1629" name="グループ化 1628">
                    <a:extLst>
                      <a:ext uri="{FF2B5EF4-FFF2-40B4-BE49-F238E27FC236}">
                        <a16:creationId xmlns:a16="http://schemas.microsoft.com/office/drawing/2014/main" id="{C5B912AE-2B42-4EAE-9BB5-860CDEFC2B9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793650" y="2663000"/>
                    <a:ext cx="982594" cy="679006"/>
                    <a:chOff x="2471516" y="2663000"/>
                    <a:chExt cx="982594" cy="679006"/>
                  </a:xfrm>
                  <a:grpFill/>
                </p:grpSpPr>
                <p:sp>
                  <p:nvSpPr>
                    <p:cNvPr id="1630" name="フリーフォーム: 図形 1629">
                      <a:extLst>
                        <a:ext uri="{FF2B5EF4-FFF2-40B4-BE49-F238E27FC236}">
                          <a16:creationId xmlns:a16="http://schemas.microsoft.com/office/drawing/2014/main" id="{1627A739-4DFE-4777-A08D-187A8237D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600" y="2965161"/>
                      <a:ext cx="558510" cy="376845"/>
                    </a:xfrm>
                    <a:custGeom>
                      <a:avLst/>
                      <a:gdLst>
                        <a:gd name="connsiteX0" fmla="*/ 0 w 558510"/>
                        <a:gd name="connsiteY0" fmla="*/ 0 h 376845"/>
                        <a:gd name="connsiteX1" fmla="*/ 61061 w 558510"/>
                        <a:gd name="connsiteY1" fmla="*/ 32557 h 376845"/>
                        <a:gd name="connsiteX2" fmla="*/ 244984 w 558510"/>
                        <a:gd name="connsiteY2" fmla="*/ 108557 h 376845"/>
                        <a:gd name="connsiteX3" fmla="*/ 314327 w 558510"/>
                        <a:gd name="connsiteY3" fmla="*/ 129985 h 376845"/>
                        <a:gd name="connsiteX4" fmla="*/ 314327 w 558510"/>
                        <a:gd name="connsiteY4" fmla="*/ 144751 h 376845"/>
                        <a:gd name="connsiteX5" fmla="*/ 315623 w 558510"/>
                        <a:gd name="connsiteY5" fmla="*/ 144751 h 376845"/>
                        <a:gd name="connsiteX6" fmla="*/ 315623 w 558510"/>
                        <a:gd name="connsiteY6" fmla="*/ 187613 h 376845"/>
                        <a:gd name="connsiteX7" fmla="*/ 315623 w 558510"/>
                        <a:gd name="connsiteY7" fmla="*/ 250639 h 376845"/>
                        <a:gd name="connsiteX8" fmla="*/ 315623 w 558510"/>
                        <a:gd name="connsiteY8" fmla="*/ 283610 h 376845"/>
                        <a:gd name="connsiteX9" fmla="*/ 336893 w 558510"/>
                        <a:gd name="connsiteY9" fmla="*/ 290556 h 376845"/>
                        <a:gd name="connsiteX10" fmla="*/ 434123 w 558510"/>
                        <a:gd name="connsiteY10" fmla="*/ 317857 h 376845"/>
                        <a:gd name="connsiteX11" fmla="*/ 531019 w 558510"/>
                        <a:gd name="connsiteY11" fmla="*/ 341397 h 376845"/>
                        <a:gd name="connsiteX12" fmla="*/ 531019 w 558510"/>
                        <a:gd name="connsiteY12" fmla="*/ 309877 h 376845"/>
                        <a:gd name="connsiteX13" fmla="*/ 532317 w 558510"/>
                        <a:gd name="connsiteY13" fmla="*/ 310171 h 376845"/>
                        <a:gd name="connsiteX14" fmla="*/ 532317 w 558510"/>
                        <a:gd name="connsiteY14" fmla="*/ 253021 h 376845"/>
                        <a:gd name="connsiteX15" fmla="*/ 531019 w 558510"/>
                        <a:gd name="connsiteY15" fmla="*/ 252727 h 376845"/>
                        <a:gd name="connsiteX16" fmla="*/ 531019 w 558510"/>
                        <a:gd name="connsiteY16" fmla="*/ 222642 h 376845"/>
                        <a:gd name="connsiteX17" fmla="*/ 426980 w 558510"/>
                        <a:gd name="connsiteY17" fmla="*/ 200293 h 376845"/>
                        <a:gd name="connsiteX18" fmla="*/ 370392 w 558510"/>
                        <a:gd name="connsiteY18" fmla="*/ 182807 h 376845"/>
                        <a:gd name="connsiteX19" fmla="*/ 370392 w 558510"/>
                        <a:gd name="connsiteY19" fmla="*/ 221735 h 376845"/>
                        <a:gd name="connsiteX20" fmla="*/ 436521 w 558510"/>
                        <a:gd name="connsiteY20" fmla="*/ 242993 h 376845"/>
                        <a:gd name="connsiteX21" fmla="*/ 504827 w 558510"/>
                        <a:gd name="connsiteY21" fmla="*/ 258258 h 376845"/>
                        <a:gd name="connsiteX22" fmla="*/ 504827 w 558510"/>
                        <a:gd name="connsiteY22" fmla="*/ 293976 h 376845"/>
                        <a:gd name="connsiteX23" fmla="*/ 436521 w 558510"/>
                        <a:gd name="connsiteY23" fmla="*/ 278711 h 376845"/>
                        <a:gd name="connsiteX24" fmla="*/ 341817 w 558510"/>
                        <a:gd name="connsiteY24" fmla="*/ 248267 h 376845"/>
                        <a:gd name="connsiteX25" fmla="*/ 341817 w 558510"/>
                        <a:gd name="connsiteY25" fmla="*/ 219935 h 376845"/>
                        <a:gd name="connsiteX26" fmla="*/ 341817 w 558510"/>
                        <a:gd name="connsiteY26" fmla="*/ 212549 h 376845"/>
                        <a:gd name="connsiteX27" fmla="*/ 342902 w 558510"/>
                        <a:gd name="connsiteY27" fmla="*/ 212898 h 376845"/>
                        <a:gd name="connsiteX28" fmla="*/ 342902 w 558510"/>
                        <a:gd name="connsiteY28" fmla="*/ 174312 h 376845"/>
                        <a:gd name="connsiteX29" fmla="*/ 341817 w 558510"/>
                        <a:gd name="connsiteY29" fmla="*/ 173977 h 376845"/>
                        <a:gd name="connsiteX30" fmla="*/ 341817 w 558510"/>
                        <a:gd name="connsiteY30" fmla="*/ 156909 h 376845"/>
                        <a:gd name="connsiteX31" fmla="*/ 341817 w 558510"/>
                        <a:gd name="connsiteY31" fmla="*/ 138479 h 376845"/>
                        <a:gd name="connsiteX32" fmla="*/ 442861 w 558510"/>
                        <a:gd name="connsiteY32" fmla="*/ 169703 h 376845"/>
                        <a:gd name="connsiteX33" fmla="*/ 558510 w 558510"/>
                        <a:gd name="connsiteY33" fmla="*/ 194546 h 376845"/>
                        <a:gd name="connsiteX34" fmla="*/ 558510 w 558510"/>
                        <a:gd name="connsiteY34" fmla="*/ 376845 h 376845"/>
                        <a:gd name="connsiteX35" fmla="*/ 442861 w 558510"/>
                        <a:gd name="connsiteY35" fmla="*/ 350679 h 376845"/>
                        <a:gd name="connsiteX36" fmla="*/ 279255 w 558510"/>
                        <a:gd name="connsiteY36" fmla="*/ 299119 h 376845"/>
                        <a:gd name="connsiteX37" fmla="*/ 279255 w 558510"/>
                        <a:gd name="connsiteY37" fmla="*/ 282666 h 376845"/>
                        <a:gd name="connsiteX38" fmla="*/ 278608 w 558510"/>
                        <a:gd name="connsiteY38" fmla="*/ 282519 h 376845"/>
                        <a:gd name="connsiteX39" fmla="*/ 278608 w 558510"/>
                        <a:gd name="connsiteY39" fmla="*/ 239657 h 376845"/>
                        <a:gd name="connsiteX40" fmla="*/ 278608 w 558510"/>
                        <a:gd name="connsiteY40" fmla="*/ 182851 h 376845"/>
                        <a:gd name="connsiteX41" fmla="*/ 278608 w 558510"/>
                        <a:gd name="connsiteY41" fmla="*/ 154445 h 376845"/>
                        <a:gd name="connsiteX42" fmla="*/ 248967 w 558510"/>
                        <a:gd name="connsiteY42" fmla="*/ 145285 h 376845"/>
                        <a:gd name="connsiteX43" fmla="*/ 83507 w 558510"/>
                        <a:gd name="connsiteY43" fmla="*/ 76914 h 376845"/>
                        <a:gd name="connsiteX44" fmla="*/ 28575 w 558510"/>
                        <a:gd name="connsiteY44" fmla="*/ 47625 h 376845"/>
                        <a:gd name="connsiteX45" fmla="*/ 29143 w 558510"/>
                        <a:gd name="connsiteY45" fmla="*/ 75479 h 376845"/>
                        <a:gd name="connsiteX46" fmla="*/ 28576 w 558510"/>
                        <a:gd name="connsiteY46" fmla="*/ 75351 h 376845"/>
                        <a:gd name="connsiteX47" fmla="*/ 28576 w 558510"/>
                        <a:gd name="connsiteY47" fmla="*/ 132501 h 376845"/>
                        <a:gd name="connsiteX48" fmla="*/ 30314 w 558510"/>
                        <a:gd name="connsiteY48" fmla="*/ 132894 h 376845"/>
                        <a:gd name="connsiteX49" fmla="*/ 30956 w 558510"/>
                        <a:gd name="connsiteY49" fmla="*/ 164403 h 376845"/>
                        <a:gd name="connsiteX50" fmla="*/ 72863 w 558510"/>
                        <a:gd name="connsiteY50" fmla="*/ 192090 h 376845"/>
                        <a:gd name="connsiteX51" fmla="*/ 216695 w 558510"/>
                        <a:gd name="connsiteY51" fmla="*/ 249110 h 376845"/>
                        <a:gd name="connsiteX52" fmla="*/ 216695 w 558510"/>
                        <a:gd name="connsiteY52" fmla="*/ 204833 h 376845"/>
                        <a:gd name="connsiteX53" fmla="*/ 69517 w 558510"/>
                        <a:gd name="connsiteY53" fmla="*/ 141565 h 376845"/>
                        <a:gd name="connsiteX54" fmla="*/ 56066 w 558510"/>
                        <a:gd name="connsiteY54" fmla="*/ 134104 h 376845"/>
                        <a:gd name="connsiteX55" fmla="*/ 56066 w 558510"/>
                        <a:gd name="connsiteY55" fmla="*/ 98386 h 376845"/>
                        <a:gd name="connsiteX56" fmla="*/ 69517 w 558510"/>
                        <a:gd name="connsiteY56" fmla="*/ 105847 h 376845"/>
                        <a:gd name="connsiteX57" fmla="*/ 237570 w 558510"/>
                        <a:gd name="connsiteY57" fmla="*/ 178089 h 376845"/>
                        <a:gd name="connsiteX58" fmla="*/ 244185 w 558510"/>
                        <a:gd name="connsiteY58" fmla="*/ 178089 h 376845"/>
                        <a:gd name="connsiteX59" fmla="*/ 244185 w 558510"/>
                        <a:gd name="connsiteY59" fmla="*/ 283977 h 376845"/>
                        <a:gd name="connsiteX60" fmla="*/ 242239 w 558510"/>
                        <a:gd name="connsiteY60" fmla="*/ 283537 h 376845"/>
                        <a:gd name="connsiteX61" fmla="*/ 242239 w 558510"/>
                        <a:gd name="connsiteY61" fmla="*/ 287453 h 376845"/>
                        <a:gd name="connsiteX62" fmla="*/ 221194 w 558510"/>
                        <a:gd name="connsiteY62" fmla="*/ 280821 h 376845"/>
                        <a:gd name="connsiteX63" fmla="*/ 17468 w 558510"/>
                        <a:gd name="connsiteY63" fmla="*/ 192349 h 376845"/>
                        <a:gd name="connsiteX64" fmla="*/ 0 w 558510"/>
                        <a:gd name="connsiteY64" fmla="*/ 182747 h 37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</a:cxnLst>
                      <a:rect l="l" t="t" r="r" b="b"/>
                      <a:pathLst>
                        <a:path w="558510" h="376845">
                          <a:moveTo>
                            <a:pt x="0" y="0"/>
                          </a:moveTo>
                          <a:lnTo>
                            <a:pt x="61061" y="32557"/>
                          </a:lnTo>
                          <a:cubicBezTo>
                            <a:pt x="119847" y="60236"/>
                            <a:pt x="181252" y="85634"/>
                            <a:pt x="244984" y="108557"/>
                          </a:cubicBezTo>
                          <a:lnTo>
                            <a:pt x="314327" y="129985"/>
                          </a:lnTo>
                          <a:lnTo>
                            <a:pt x="314327" y="144751"/>
                          </a:lnTo>
                          <a:lnTo>
                            <a:pt x="315623" y="144751"/>
                          </a:lnTo>
                          <a:lnTo>
                            <a:pt x="315623" y="187613"/>
                          </a:lnTo>
                          <a:lnTo>
                            <a:pt x="315623" y="250639"/>
                          </a:lnTo>
                          <a:lnTo>
                            <a:pt x="315623" y="283610"/>
                          </a:lnTo>
                          <a:lnTo>
                            <a:pt x="336893" y="290556"/>
                          </a:lnTo>
                          <a:cubicBezTo>
                            <a:pt x="367577" y="299850"/>
                            <a:pt x="399668" y="308861"/>
                            <a:pt x="434123" y="317857"/>
                          </a:cubicBezTo>
                          <a:lnTo>
                            <a:pt x="531019" y="341397"/>
                          </a:lnTo>
                          <a:lnTo>
                            <a:pt x="531019" y="309877"/>
                          </a:lnTo>
                          <a:lnTo>
                            <a:pt x="532317" y="310171"/>
                          </a:lnTo>
                          <a:lnTo>
                            <a:pt x="532317" y="253021"/>
                          </a:lnTo>
                          <a:lnTo>
                            <a:pt x="531019" y="252727"/>
                          </a:lnTo>
                          <a:lnTo>
                            <a:pt x="531019" y="222642"/>
                          </a:lnTo>
                          <a:lnTo>
                            <a:pt x="426980" y="200293"/>
                          </a:lnTo>
                          <a:lnTo>
                            <a:pt x="370392" y="182807"/>
                          </a:lnTo>
                          <a:lnTo>
                            <a:pt x="370392" y="221735"/>
                          </a:lnTo>
                          <a:lnTo>
                            <a:pt x="436521" y="242993"/>
                          </a:lnTo>
                          <a:lnTo>
                            <a:pt x="504827" y="258258"/>
                          </a:lnTo>
                          <a:lnTo>
                            <a:pt x="504827" y="293976"/>
                          </a:lnTo>
                          <a:lnTo>
                            <a:pt x="436521" y="278711"/>
                          </a:lnTo>
                          <a:lnTo>
                            <a:pt x="341817" y="248267"/>
                          </a:lnTo>
                          <a:lnTo>
                            <a:pt x="341817" y="219935"/>
                          </a:lnTo>
                          <a:lnTo>
                            <a:pt x="341817" y="212549"/>
                          </a:lnTo>
                          <a:lnTo>
                            <a:pt x="342902" y="212898"/>
                          </a:lnTo>
                          <a:lnTo>
                            <a:pt x="342902" y="174312"/>
                          </a:lnTo>
                          <a:lnTo>
                            <a:pt x="341817" y="173977"/>
                          </a:lnTo>
                          <a:lnTo>
                            <a:pt x="341817" y="156909"/>
                          </a:lnTo>
                          <a:lnTo>
                            <a:pt x="341817" y="138479"/>
                          </a:lnTo>
                          <a:lnTo>
                            <a:pt x="442861" y="169703"/>
                          </a:lnTo>
                          <a:lnTo>
                            <a:pt x="558510" y="194546"/>
                          </a:lnTo>
                          <a:lnTo>
                            <a:pt x="558510" y="376845"/>
                          </a:lnTo>
                          <a:lnTo>
                            <a:pt x="442861" y="350679"/>
                          </a:lnTo>
                          <a:lnTo>
                            <a:pt x="279255" y="299119"/>
                          </a:lnTo>
                          <a:lnTo>
                            <a:pt x="279255" y="282666"/>
                          </a:lnTo>
                          <a:lnTo>
                            <a:pt x="278608" y="282519"/>
                          </a:lnTo>
                          <a:lnTo>
                            <a:pt x="278608" y="239657"/>
                          </a:lnTo>
                          <a:lnTo>
                            <a:pt x="278608" y="182851"/>
                          </a:lnTo>
                          <a:lnTo>
                            <a:pt x="278608" y="154445"/>
                          </a:lnTo>
                          <a:lnTo>
                            <a:pt x="248967" y="145285"/>
                          </a:lnTo>
                          <a:cubicBezTo>
                            <a:pt x="191633" y="124663"/>
                            <a:pt x="136391" y="101815"/>
                            <a:pt x="83507" y="76914"/>
                          </a:cubicBezTo>
                          <a:lnTo>
                            <a:pt x="28575" y="47625"/>
                          </a:lnTo>
                          <a:lnTo>
                            <a:pt x="29143" y="75479"/>
                          </a:lnTo>
                          <a:lnTo>
                            <a:pt x="28576" y="75351"/>
                          </a:lnTo>
                          <a:lnTo>
                            <a:pt x="28576" y="132501"/>
                          </a:lnTo>
                          <a:lnTo>
                            <a:pt x="30314" y="132894"/>
                          </a:lnTo>
                          <a:lnTo>
                            <a:pt x="30956" y="164403"/>
                          </a:lnTo>
                          <a:lnTo>
                            <a:pt x="72863" y="192090"/>
                          </a:lnTo>
                          <a:lnTo>
                            <a:pt x="216695" y="249110"/>
                          </a:lnTo>
                          <a:lnTo>
                            <a:pt x="216695" y="204833"/>
                          </a:lnTo>
                          <a:lnTo>
                            <a:pt x="69517" y="141565"/>
                          </a:lnTo>
                          <a:lnTo>
                            <a:pt x="56066" y="134104"/>
                          </a:lnTo>
                          <a:lnTo>
                            <a:pt x="56066" y="98386"/>
                          </a:lnTo>
                          <a:lnTo>
                            <a:pt x="69517" y="105847"/>
                          </a:lnTo>
                          <a:lnTo>
                            <a:pt x="237570" y="178089"/>
                          </a:lnTo>
                          <a:lnTo>
                            <a:pt x="244185" y="178089"/>
                          </a:lnTo>
                          <a:lnTo>
                            <a:pt x="244185" y="283977"/>
                          </a:lnTo>
                          <a:lnTo>
                            <a:pt x="242239" y="283537"/>
                          </a:lnTo>
                          <a:lnTo>
                            <a:pt x="242239" y="287453"/>
                          </a:lnTo>
                          <a:lnTo>
                            <a:pt x="221194" y="280821"/>
                          </a:lnTo>
                          <a:cubicBezTo>
                            <a:pt x="150156" y="254340"/>
                            <a:pt x="82107" y="224757"/>
                            <a:pt x="17468" y="192349"/>
                          </a:cubicBezTo>
                          <a:lnTo>
                            <a:pt x="0" y="182747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  <p:sp>
                  <p:nvSpPr>
                    <p:cNvPr id="1631" name="フリーフォーム: 図形 1630">
                      <a:extLst>
                        <a:ext uri="{FF2B5EF4-FFF2-40B4-BE49-F238E27FC236}">
                          <a16:creationId xmlns:a16="http://schemas.microsoft.com/office/drawing/2014/main" id="{258C0CB9-E229-4A0D-8169-F974D22B8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1516" y="2663000"/>
                      <a:ext cx="357118" cy="448095"/>
                    </a:xfrm>
                    <a:custGeom>
                      <a:avLst/>
                      <a:gdLst>
                        <a:gd name="connsiteX0" fmla="*/ 0 w 357118"/>
                        <a:gd name="connsiteY0" fmla="*/ 0 h 448095"/>
                        <a:gd name="connsiteX1" fmla="*/ 7888 w 357118"/>
                        <a:gd name="connsiteY1" fmla="*/ 0 h 448095"/>
                        <a:gd name="connsiteX2" fmla="*/ 34769 w 357118"/>
                        <a:gd name="connsiteY2" fmla="*/ 29296 h 448095"/>
                        <a:gd name="connsiteX3" fmla="*/ 316943 w 357118"/>
                        <a:gd name="connsiteY3" fmla="*/ 245035 h 448095"/>
                        <a:gd name="connsiteX4" fmla="*/ 357118 w 357118"/>
                        <a:gd name="connsiteY4" fmla="*/ 266456 h 448095"/>
                        <a:gd name="connsiteX5" fmla="*/ 357118 w 357118"/>
                        <a:gd name="connsiteY5" fmla="*/ 448095 h 448095"/>
                        <a:gd name="connsiteX6" fmla="*/ 316943 w 357118"/>
                        <a:gd name="connsiteY6" fmla="*/ 426010 h 448095"/>
                        <a:gd name="connsiteX7" fmla="*/ 268219 w 357118"/>
                        <a:gd name="connsiteY7" fmla="*/ 392971 h 448095"/>
                        <a:gd name="connsiteX8" fmla="*/ 268219 w 357118"/>
                        <a:gd name="connsiteY8" fmla="*/ 394036 h 448095"/>
                        <a:gd name="connsiteX9" fmla="*/ 233179 w 357118"/>
                        <a:gd name="connsiteY9" fmla="*/ 370276 h 448095"/>
                        <a:gd name="connsiteX10" fmla="*/ 233179 w 357118"/>
                        <a:gd name="connsiteY10" fmla="*/ 369211 h 448095"/>
                        <a:gd name="connsiteX11" fmla="*/ 196478 w 357118"/>
                        <a:gd name="connsiteY11" fmla="*/ 344325 h 448095"/>
                        <a:gd name="connsiteX12" fmla="*/ 166242 w 357118"/>
                        <a:gd name="connsiteY12" fmla="*/ 298014 h 448095"/>
                        <a:gd name="connsiteX13" fmla="*/ 216224 w 357118"/>
                        <a:gd name="connsiteY13" fmla="*/ 328528 h 448095"/>
                        <a:gd name="connsiteX14" fmla="*/ 233179 w 357118"/>
                        <a:gd name="connsiteY14" fmla="*/ 340025 h 448095"/>
                        <a:gd name="connsiteX15" fmla="*/ 233179 w 357118"/>
                        <a:gd name="connsiteY15" fmla="*/ 299441 h 448095"/>
                        <a:gd name="connsiteX16" fmla="*/ 206706 w 357118"/>
                        <a:gd name="connsiteY16" fmla="*/ 285325 h 448095"/>
                        <a:gd name="connsiteX17" fmla="*/ 156843 w 357118"/>
                        <a:gd name="connsiteY17" fmla="*/ 252426 h 448095"/>
                        <a:gd name="connsiteX18" fmla="*/ 117071 w 357118"/>
                        <a:gd name="connsiteY18" fmla="*/ 223763 h 448095"/>
                        <a:gd name="connsiteX19" fmla="*/ 106544 w 357118"/>
                        <a:gd name="connsiteY19" fmla="*/ 207639 h 448095"/>
                        <a:gd name="connsiteX20" fmla="*/ 86678 w 357118"/>
                        <a:gd name="connsiteY20" fmla="*/ 171401 h 448095"/>
                        <a:gd name="connsiteX21" fmla="*/ 228044 w 357118"/>
                        <a:gd name="connsiteY21" fmla="*/ 267260 h 448095"/>
                        <a:gd name="connsiteX22" fmla="*/ 268219 w 357118"/>
                        <a:gd name="connsiteY22" fmla="*/ 288681 h 448095"/>
                        <a:gd name="connsiteX23" fmla="*/ 268219 w 357118"/>
                        <a:gd name="connsiteY23" fmla="*/ 363784 h 448095"/>
                        <a:gd name="connsiteX24" fmla="*/ 295605 w 357118"/>
                        <a:gd name="connsiteY24" fmla="*/ 382354 h 448095"/>
                        <a:gd name="connsiteX25" fmla="*/ 322078 w 357118"/>
                        <a:gd name="connsiteY25" fmla="*/ 396907 h 448095"/>
                        <a:gd name="connsiteX26" fmla="*/ 322078 w 357118"/>
                        <a:gd name="connsiteY26" fmla="*/ 277216 h 448095"/>
                        <a:gd name="connsiteX27" fmla="*/ 295605 w 357118"/>
                        <a:gd name="connsiteY27" fmla="*/ 263100 h 448095"/>
                        <a:gd name="connsiteX28" fmla="*/ 48851 w 357118"/>
                        <a:gd name="connsiteY28" fmla="*/ 80876 h 448095"/>
                        <a:gd name="connsiteX29" fmla="*/ 32186 w 357118"/>
                        <a:gd name="connsiteY29" fmla="*/ 66855 h 448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7118" h="448095">
                          <a:moveTo>
                            <a:pt x="0" y="0"/>
                          </a:moveTo>
                          <a:lnTo>
                            <a:pt x="7888" y="0"/>
                          </a:lnTo>
                          <a:lnTo>
                            <a:pt x="34769" y="29296"/>
                          </a:lnTo>
                          <a:cubicBezTo>
                            <a:pt x="115599" y="108512"/>
                            <a:pt x="210442" y="180945"/>
                            <a:pt x="316943" y="245035"/>
                          </a:cubicBezTo>
                          <a:lnTo>
                            <a:pt x="357118" y="266456"/>
                          </a:lnTo>
                          <a:lnTo>
                            <a:pt x="357118" y="448095"/>
                          </a:lnTo>
                          <a:lnTo>
                            <a:pt x="316943" y="426010"/>
                          </a:lnTo>
                          <a:lnTo>
                            <a:pt x="268219" y="392971"/>
                          </a:lnTo>
                          <a:lnTo>
                            <a:pt x="268219" y="394036"/>
                          </a:lnTo>
                          <a:lnTo>
                            <a:pt x="233179" y="370276"/>
                          </a:lnTo>
                          <a:lnTo>
                            <a:pt x="233179" y="369211"/>
                          </a:lnTo>
                          <a:lnTo>
                            <a:pt x="196478" y="344325"/>
                          </a:lnTo>
                          <a:lnTo>
                            <a:pt x="166242" y="298014"/>
                          </a:lnTo>
                          <a:lnTo>
                            <a:pt x="216224" y="328528"/>
                          </a:lnTo>
                          <a:lnTo>
                            <a:pt x="233179" y="340025"/>
                          </a:lnTo>
                          <a:lnTo>
                            <a:pt x="233179" y="299441"/>
                          </a:lnTo>
                          <a:lnTo>
                            <a:pt x="206706" y="285325"/>
                          </a:lnTo>
                          <a:cubicBezTo>
                            <a:pt x="193547" y="277407"/>
                            <a:pt x="176389" y="266030"/>
                            <a:pt x="156843" y="252426"/>
                          </a:cubicBezTo>
                          <a:lnTo>
                            <a:pt x="117071" y="223763"/>
                          </a:lnTo>
                          <a:lnTo>
                            <a:pt x="106544" y="207639"/>
                          </a:lnTo>
                          <a:lnTo>
                            <a:pt x="86678" y="171401"/>
                          </a:lnTo>
                          <a:lnTo>
                            <a:pt x="228044" y="267260"/>
                          </a:lnTo>
                          <a:lnTo>
                            <a:pt x="268219" y="288681"/>
                          </a:lnTo>
                          <a:lnTo>
                            <a:pt x="268219" y="363784"/>
                          </a:lnTo>
                          <a:lnTo>
                            <a:pt x="295605" y="382354"/>
                          </a:lnTo>
                          <a:lnTo>
                            <a:pt x="322078" y="396907"/>
                          </a:lnTo>
                          <a:lnTo>
                            <a:pt x="322078" y="277216"/>
                          </a:lnTo>
                          <a:lnTo>
                            <a:pt x="295605" y="263100"/>
                          </a:lnTo>
                          <a:cubicBezTo>
                            <a:pt x="242970" y="231426"/>
                            <a:pt x="126345" y="144420"/>
                            <a:pt x="48851" y="80876"/>
                          </a:cubicBezTo>
                          <a:lnTo>
                            <a:pt x="32186" y="66855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noFill/>
                      </a:endParaRPr>
                    </a:p>
                  </p:txBody>
                </p:sp>
              </p:grpSp>
            </p:grpSp>
            <p:sp>
              <p:nvSpPr>
                <p:cNvPr id="1625" name="フリーフォーム: 図形 1624">
                  <a:extLst>
                    <a:ext uri="{FF2B5EF4-FFF2-40B4-BE49-F238E27FC236}">
                      <a16:creationId xmlns:a16="http://schemas.microsoft.com/office/drawing/2014/main" id="{8FE61027-5414-4D25-9941-254D85BA9A5E}"/>
                    </a:ext>
                  </a:extLst>
                </p:cNvPr>
                <p:cNvSpPr/>
                <p:nvPr/>
              </p:nvSpPr>
              <p:spPr>
                <a:xfrm flipV="1">
                  <a:off x="2611619" y="3676786"/>
                  <a:ext cx="1296039" cy="288657"/>
                </a:xfrm>
                <a:custGeom>
                  <a:avLst/>
                  <a:gdLst>
                    <a:gd name="connsiteX0" fmla="*/ 1271773 w 1296039"/>
                    <a:gd name="connsiteY0" fmla="*/ 288657 h 288657"/>
                    <a:gd name="connsiteX1" fmla="*/ 1294650 w 1296039"/>
                    <a:gd name="connsiteY1" fmla="*/ 234474 h 288657"/>
                    <a:gd name="connsiteX2" fmla="*/ 1296039 w 1296039"/>
                    <a:gd name="connsiteY2" fmla="*/ 226239 h 288657"/>
                    <a:gd name="connsiteX3" fmla="*/ 1247596 w 1296039"/>
                    <a:gd name="connsiteY3" fmla="*/ 175563 h 288657"/>
                    <a:gd name="connsiteX4" fmla="*/ 647258 w 1296039"/>
                    <a:gd name="connsiteY4" fmla="*/ 0 h 288657"/>
                    <a:gd name="connsiteX5" fmla="*/ 46921 w 1296039"/>
                    <a:gd name="connsiteY5" fmla="*/ 175563 h 288657"/>
                    <a:gd name="connsiteX6" fmla="*/ 0 w 1296039"/>
                    <a:gd name="connsiteY6" fmla="*/ 224647 h 288657"/>
                    <a:gd name="connsiteX7" fmla="*/ 1622 w 1296039"/>
                    <a:gd name="connsiteY7" fmla="*/ 234474 h 288657"/>
                    <a:gd name="connsiteX8" fmla="*/ 21248 w 1296039"/>
                    <a:gd name="connsiteY8" fmla="*/ 281907 h 288657"/>
                    <a:gd name="connsiteX9" fmla="*/ 145620 w 1296039"/>
                    <a:gd name="connsiteY9" fmla="*/ 218142 h 288657"/>
                    <a:gd name="connsiteX10" fmla="*/ 638631 w 1296039"/>
                    <a:gd name="connsiteY10" fmla="*/ 109315 h 288657"/>
                    <a:gd name="connsiteX11" fmla="*/ 1133235 w 1296039"/>
                    <a:gd name="connsiteY11" fmla="*/ 218142 h 28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96039" h="288657">
                      <a:moveTo>
                        <a:pt x="1271773" y="288657"/>
                      </a:moveTo>
                      <a:lnTo>
                        <a:pt x="1294650" y="234474"/>
                      </a:lnTo>
                      <a:lnTo>
                        <a:pt x="1296039" y="226239"/>
                      </a:lnTo>
                      <a:lnTo>
                        <a:pt x="1247596" y="175563"/>
                      </a:lnTo>
                      <a:cubicBezTo>
                        <a:pt x="1124480" y="70309"/>
                        <a:pt x="901675" y="0"/>
                        <a:pt x="647258" y="0"/>
                      </a:cubicBezTo>
                      <a:cubicBezTo>
                        <a:pt x="392841" y="0"/>
                        <a:pt x="170036" y="70309"/>
                        <a:pt x="46921" y="175563"/>
                      </a:cubicBezTo>
                      <a:lnTo>
                        <a:pt x="0" y="224647"/>
                      </a:lnTo>
                      <a:lnTo>
                        <a:pt x="1622" y="234474"/>
                      </a:lnTo>
                      <a:lnTo>
                        <a:pt x="21248" y="281907"/>
                      </a:lnTo>
                      <a:lnTo>
                        <a:pt x="145620" y="218142"/>
                      </a:lnTo>
                      <a:cubicBezTo>
                        <a:pt x="301121" y="149363"/>
                        <a:pt x="466672" y="109315"/>
                        <a:pt x="638631" y="109315"/>
                      </a:cubicBezTo>
                      <a:cubicBezTo>
                        <a:pt x="810591" y="109315"/>
                        <a:pt x="976749" y="149363"/>
                        <a:pt x="1133235" y="218142"/>
                      </a:cubicBez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D492BB03-C880-4E0A-A9E0-0E614AE647C3}"/>
                  </a:ext>
                </a:extLst>
              </p:cNvPr>
              <p:cNvGrpSpPr/>
              <p:nvPr/>
            </p:nvGrpSpPr>
            <p:grpSpPr>
              <a:xfrm>
                <a:off x="391434" y="625309"/>
                <a:ext cx="2228693" cy="1079710"/>
                <a:chOff x="5774653" y="1480033"/>
                <a:chExt cx="2748453" cy="1495242"/>
              </a:xfrm>
            </p:grpSpPr>
            <p:grpSp>
              <p:nvGrpSpPr>
                <p:cNvPr id="1578" name="グループ化 1577">
                  <a:extLst>
                    <a:ext uri="{FF2B5EF4-FFF2-40B4-BE49-F238E27FC236}">
                      <a16:creationId xmlns:a16="http://schemas.microsoft.com/office/drawing/2014/main" id="{ADEE36BB-BECF-49A8-B28E-A90D3515D9E5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1600" name="円: 塗りつぶしなし 1599">
                    <a:extLst>
                      <a:ext uri="{FF2B5EF4-FFF2-40B4-BE49-F238E27FC236}">
                        <a16:creationId xmlns:a16="http://schemas.microsoft.com/office/drawing/2014/main" id="{E0D3B47F-FB2D-49E5-99E1-6A125D9115EB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円: 塗りつぶしなし 1600">
                    <a:extLst>
                      <a:ext uri="{FF2B5EF4-FFF2-40B4-BE49-F238E27FC236}">
                        <a16:creationId xmlns:a16="http://schemas.microsoft.com/office/drawing/2014/main" id="{5CD79B68-262B-491C-BFBF-D29DB5C3EA3F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円: 塗りつぶしなし 1601">
                    <a:extLst>
                      <a:ext uri="{FF2B5EF4-FFF2-40B4-BE49-F238E27FC236}">
                        <a16:creationId xmlns:a16="http://schemas.microsoft.com/office/drawing/2014/main" id="{03D9CEDF-3DB9-49E1-81DF-6F3911ABD320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円: 塗りつぶしなし 1602">
                    <a:extLst>
                      <a:ext uri="{FF2B5EF4-FFF2-40B4-BE49-F238E27FC236}">
                        <a16:creationId xmlns:a16="http://schemas.microsoft.com/office/drawing/2014/main" id="{3ECFD8BA-A05C-4FB2-BCBB-AADA4C50685A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円: 塗りつぶしなし 1603">
                    <a:extLst>
                      <a:ext uri="{FF2B5EF4-FFF2-40B4-BE49-F238E27FC236}">
                        <a16:creationId xmlns:a16="http://schemas.microsoft.com/office/drawing/2014/main" id="{7890F342-E8A6-4969-8CE7-7A46BDCD3DEF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円: 塗りつぶしなし 1604">
                    <a:extLst>
                      <a:ext uri="{FF2B5EF4-FFF2-40B4-BE49-F238E27FC236}">
                        <a16:creationId xmlns:a16="http://schemas.microsoft.com/office/drawing/2014/main" id="{D7F6E94E-06E9-4C32-B79D-5D5BC654B992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円: 塗りつぶしなし 1605">
                    <a:extLst>
                      <a:ext uri="{FF2B5EF4-FFF2-40B4-BE49-F238E27FC236}">
                        <a16:creationId xmlns:a16="http://schemas.microsoft.com/office/drawing/2014/main" id="{9E31A10A-C1B0-4E78-BC54-55BF1DE65A17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円: 塗りつぶしなし 1606">
                    <a:extLst>
                      <a:ext uri="{FF2B5EF4-FFF2-40B4-BE49-F238E27FC236}">
                        <a16:creationId xmlns:a16="http://schemas.microsoft.com/office/drawing/2014/main" id="{05E0B9CF-1E48-4329-827C-C5523D58F5E8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8" name="円: 塗りつぶしなし 1607">
                    <a:extLst>
                      <a:ext uri="{FF2B5EF4-FFF2-40B4-BE49-F238E27FC236}">
                        <a16:creationId xmlns:a16="http://schemas.microsoft.com/office/drawing/2014/main" id="{48E9A1C6-5805-4164-ABE0-07E6703B78EF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9" name="円: 塗りつぶしなし 1608">
                    <a:extLst>
                      <a:ext uri="{FF2B5EF4-FFF2-40B4-BE49-F238E27FC236}">
                        <a16:creationId xmlns:a16="http://schemas.microsoft.com/office/drawing/2014/main" id="{EE203F3A-5A97-4105-B0B9-7C1C46E8FDA6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0" name="円: 塗りつぶしなし 1609">
                    <a:extLst>
                      <a:ext uri="{FF2B5EF4-FFF2-40B4-BE49-F238E27FC236}">
                        <a16:creationId xmlns:a16="http://schemas.microsoft.com/office/drawing/2014/main" id="{CFC906CA-D665-4D8F-A2F7-6CBABA46988C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1" name="円: 塗りつぶしなし 1610">
                    <a:extLst>
                      <a:ext uri="{FF2B5EF4-FFF2-40B4-BE49-F238E27FC236}">
                        <a16:creationId xmlns:a16="http://schemas.microsoft.com/office/drawing/2014/main" id="{396DE6B6-CECD-4A3C-9C64-CD66E67B5A80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円: 塗りつぶしなし 1611">
                    <a:extLst>
                      <a:ext uri="{FF2B5EF4-FFF2-40B4-BE49-F238E27FC236}">
                        <a16:creationId xmlns:a16="http://schemas.microsoft.com/office/drawing/2014/main" id="{908E3499-82C7-4C6D-9BDF-7C7754E26E71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3" name="円: 塗りつぶしなし 1612">
                    <a:extLst>
                      <a:ext uri="{FF2B5EF4-FFF2-40B4-BE49-F238E27FC236}">
                        <a16:creationId xmlns:a16="http://schemas.microsoft.com/office/drawing/2014/main" id="{0E336349-E9F4-4348-B703-D4C90224A438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4" name="円: 塗りつぶしなし 1613">
                    <a:extLst>
                      <a:ext uri="{FF2B5EF4-FFF2-40B4-BE49-F238E27FC236}">
                        <a16:creationId xmlns:a16="http://schemas.microsoft.com/office/drawing/2014/main" id="{987E93F2-C343-4F87-AE19-523FAAF13A42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5" name="円: 塗りつぶしなし 1614">
                    <a:extLst>
                      <a:ext uri="{FF2B5EF4-FFF2-40B4-BE49-F238E27FC236}">
                        <a16:creationId xmlns:a16="http://schemas.microsoft.com/office/drawing/2014/main" id="{C7ABF4D2-36E6-47EA-A42D-1FBDD2E12F05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6" name="円: 塗りつぶしなし 1615">
                    <a:extLst>
                      <a:ext uri="{FF2B5EF4-FFF2-40B4-BE49-F238E27FC236}">
                        <a16:creationId xmlns:a16="http://schemas.microsoft.com/office/drawing/2014/main" id="{0C56CBEA-31B1-40A2-98AA-2187B51BD1C4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7" name="円: 塗りつぶしなし 1616">
                    <a:extLst>
                      <a:ext uri="{FF2B5EF4-FFF2-40B4-BE49-F238E27FC236}">
                        <a16:creationId xmlns:a16="http://schemas.microsoft.com/office/drawing/2014/main" id="{3D35D2FF-F1A7-4840-901A-20EFE75F0541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18" name="円: 塗りつぶしなし 1617">
                    <a:extLst>
                      <a:ext uri="{FF2B5EF4-FFF2-40B4-BE49-F238E27FC236}">
                        <a16:creationId xmlns:a16="http://schemas.microsoft.com/office/drawing/2014/main" id="{DDAFC576-7E0B-4B1A-BC3D-B724D3FAFAA4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9" name="円: 塗りつぶしなし 1618">
                    <a:extLst>
                      <a:ext uri="{FF2B5EF4-FFF2-40B4-BE49-F238E27FC236}">
                        <a16:creationId xmlns:a16="http://schemas.microsoft.com/office/drawing/2014/main" id="{672A0CF7-C7FA-4246-B03A-8B44452317AF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9" name="グループ化 1578">
                  <a:extLst>
                    <a:ext uri="{FF2B5EF4-FFF2-40B4-BE49-F238E27FC236}">
                      <a16:creationId xmlns:a16="http://schemas.microsoft.com/office/drawing/2014/main" id="{2CB613D3-78F0-47FF-96A9-2323DA05646E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1580" name="円: 塗りつぶしなし 1579">
                    <a:extLst>
                      <a:ext uri="{FF2B5EF4-FFF2-40B4-BE49-F238E27FC236}">
                        <a16:creationId xmlns:a16="http://schemas.microsoft.com/office/drawing/2014/main" id="{49A459B5-D36B-40E5-AB09-58EDAA01FD36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1" name="円: 塗りつぶしなし 1580">
                    <a:extLst>
                      <a:ext uri="{FF2B5EF4-FFF2-40B4-BE49-F238E27FC236}">
                        <a16:creationId xmlns:a16="http://schemas.microsoft.com/office/drawing/2014/main" id="{4249D1CA-3F1C-47BF-A889-8B416071AA6A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2" name="円: 塗りつぶしなし 1581">
                    <a:extLst>
                      <a:ext uri="{FF2B5EF4-FFF2-40B4-BE49-F238E27FC236}">
                        <a16:creationId xmlns:a16="http://schemas.microsoft.com/office/drawing/2014/main" id="{78CA62D8-AACB-46A4-8A67-E095D8AFB907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3" name="円: 塗りつぶしなし 1582">
                    <a:extLst>
                      <a:ext uri="{FF2B5EF4-FFF2-40B4-BE49-F238E27FC236}">
                        <a16:creationId xmlns:a16="http://schemas.microsoft.com/office/drawing/2014/main" id="{1F0B01F1-17C2-4885-B8DC-58AF71A2B85C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4" name="円: 塗りつぶしなし 1583">
                    <a:extLst>
                      <a:ext uri="{FF2B5EF4-FFF2-40B4-BE49-F238E27FC236}">
                        <a16:creationId xmlns:a16="http://schemas.microsoft.com/office/drawing/2014/main" id="{45EF9068-3119-4987-B95E-DB80F71A3738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5" name="円: 塗りつぶしなし 1584">
                    <a:extLst>
                      <a:ext uri="{FF2B5EF4-FFF2-40B4-BE49-F238E27FC236}">
                        <a16:creationId xmlns:a16="http://schemas.microsoft.com/office/drawing/2014/main" id="{69DA2850-08BB-4E2B-935D-516AC478D6A3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6" name="円: 塗りつぶしなし 1585">
                    <a:extLst>
                      <a:ext uri="{FF2B5EF4-FFF2-40B4-BE49-F238E27FC236}">
                        <a16:creationId xmlns:a16="http://schemas.microsoft.com/office/drawing/2014/main" id="{4E42AD18-F731-4D11-80C3-6E05A37D89A2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7" name="円: 塗りつぶしなし 1586">
                    <a:extLst>
                      <a:ext uri="{FF2B5EF4-FFF2-40B4-BE49-F238E27FC236}">
                        <a16:creationId xmlns:a16="http://schemas.microsoft.com/office/drawing/2014/main" id="{C5B33966-86E1-4B1E-87EB-10756DD08860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8" name="円: 塗りつぶしなし 1587">
                    <a:extLst>
                      <a:ext uri="{FF2B5EF4-FFF2-40B4-BE49-F238E27FC236}">
                        <a16:creationId xmlns:a16="http://schemas.microsoft.com/office/drawing/2014/main" id="{9F2B0A3F-8B5C-4E77-9EB4-73DDD84F4731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9" name="円: 塗りつぶしなし 1588">
                    <a:extLst>
                      <a:ext uri="{FF2B5EF4-FFF2-40B4-BE49-F238E27FC236}">
                        <a16:creationId xmlns:a16="http://schemas.microsoft.com/office/drawing/2014/main" id="{6936AB38-5664-403E-B63B-2851D3269CD1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0" name="円: 塗りつぶしなし 1589">
                    <a:extLst>
                      <a:ext uri="{FF2B5EF4-FFF2-40B4-BE49-F238E27FC236}">
                        <a16:creationId xmlns:a16="http://schemas.microsoft.com/office/drawing/2014/main" id="{3759927C-B476-402A-AAB5-C25D7BD4F45D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1" name="円: 塗りつぶしなし 1590">
                    <a:extLst>
                      <a:ext uri="{FF2B5EF4-FFF2-40B4-BE49-F238E27FC236}">
                        <a16:creationId xmlns:a16="http://schemas.microsoft.com/office/drawing/2014/main" id="{C897D5F0-250B-4D20-9B70-AF6AEEB04542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2" name="円: 塗りつぶしなし 1591">
                    <a:extLst>
                      <a:ext uri="{FF2B5EF4-FFF2-40B4-BE49-F238E27FC236}">
                        <a16:creationId xmlns:a16="http://schemas.microsoft.com/office/drawing/2014/main" id="{1F748F93-4879-47A5-9AAE-15BB283AB71C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3" name="円: 塗りつぶしなし 1592">
                    <a:extLst>
                      <a:ext uri="{FF2B5EF4-FFF2-40B4-BE49-F238E27FC236}">
                        <a16:creationId xmlns:a16="http://schemas.microsoft.com/office/drawing/2014/main" id="{1DE8705D-AF50-4D2E-888D-2E9C63EB63AB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4" name="円: 塗りつぶしなし 1593">
                    <a:extLst>
                      <a:ext uri="{FF2B5EF4-FFF2-40B4-BE49-F238E27FC236}">
                        <a16:creationId xmlns:a16="http://schemas.microsoft.com/office/drawing/2014/main" id="{0B008313-B80F-4649-BBCB-5FD974EC4BE8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5" name="円: 塗りつぶしなし 1594">
                    <a:extLst>
                      <a:ext uri="{FF2B5EF4-FFF2-40B4-BE49-F238E27FC236}">
                        <a16:creationId xmlns:a16="http://schemas.microsoft.com/office/drawing/2014/main" id="{8DDA0852-E9F6-4B7D-B764-147422E76AA3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6" name="円: 塗りつぶしなし 1595">
                    <a:extLst>
                      <a:ext uri="{FF2B5EF4-FFF2-40B4-BE49-F238E27FC236}">
                        <a16:creationId xmlns:a16="http://schemas.microsoft.com/office/drawing/2014/main" id="{E39588D1-2EA8-45ED-97D5-A82C4E6541B8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7" name="円: 塗りつぶしなし 1596">
                    <a:extLst>
                      <a:ext uri="{FF2B5EF4-FFF2-40B4-BE49-F238E27FC236}">
                        <a16:creationId xmlns:a16="http://schemas.microsoft.com/office/drawing/2014/main" id="{4B9153C5-BF84-4E5E-A955-6AC5E64C7258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8" name="円: 塗りつぶしなし 1597">
                    <a:extLst>
                      <a:ext uri="{FF2B5EF4-FFF2-40B4-BE49-F238E27FC236}">
                        <a16:creationId xmlns:a16="http://schemas.microsoft.com/office/drawing/2014/main" id="{B5CD34D4-3F01-4B25-8FC7-DEF6101FCDFB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9" name="円: 塗りつぶしなし 1598">
                    <a:extLst>
                      <a:ext uri="{FF2B5EF4-FFF2-40B4-BE49-F238E27FC236}">
                        <a16:creationId xmlns:a16="http://schemas.microsoft.com/office/drawing/2014/main" id="{0010CC04-8D75-4C5E-A7F7-0F5380457C9C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4" name="グループ化 1503">
                <a:extLst>
                  <a:ext uri="{FF2B5EF4-FFF2-40B4-BE49-F238E27FC236}">
                    <a16:creationId xmlns:a16="http://schemas.microsoft.com/office/drawing/2014/main" id="{BD41398F-A0FA-4B45-B9AB-72901939C058}"/>
                  </a:ext>
                </a:extLst>
              </p:cNvPr>
              <p:cNvGrpSpPr/>
              <p:nvPr/>
            </p:nvGrpSpPr>
            <p:grpSpPr>
              <a:xfrm>
                <a:off x="545021" y="6976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6B94E5D1-3488-45ED-99FB-B88BDE54DE43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楕円 1569">
                  <a:extLst>
                    <a:ext uri="{FF2B5EF4-FFF2-40B4-BE49-F238E27FC236}">
                      <a16:creationId xmlns:a16="http://schemas.microsoft.com/office/drawing/2014/main" id="{C6CC5642-C825-405F-9221-D8E3A4F10E9F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楕円 1570">
                  <a:extLst>
                    <a:ext uri="{FF2B5EF4-FFF2-40B4-BE49-F238E27FC236}">
                      <a16:creationId xmlns:a16="http://schemas.microsoft.com/office/drawing/2014/main" id="{3A26D8DF-F089-4EB8-BE16-BBD2BE552D98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楕円 1571">
                  <a:extLst>
                    <a:ext uri="{FF2B5EF4-FFF2-40B4-BE49-F238E27FC236}">
                      <a16:creationId xmlns:a16="http://schemas.microsoft.com/office/drawing/2014/main" id="{BF7D36D1-EFF4-4F2C-A2CC-DC6F6FB60B80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3" name="楕円 1572">
                  <a:extLst>
                    <a:ext uri="{FF2B5EF4-FFF2-40B4-BE49-F238E27FC236}">
                      <a16:creationId xmlns:a16="http://schemas.microsoft.com/office/drawing/2014/main" id="{5BBCFA53-85AC-41B5-A797-CB2E9FB08997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楕円 1573">
                  <a:extLst>
                    <a:ext uri="{FF2B5EF4-FFF2-40B4-BE49-F238E27FC236}">
                      <a16:creationId xmlns:a16="http://schemas.microsoft.com/office/drawing/2014/main" id="{6A0F65C6-3FD4-4E54-922F-1F3FF02C28DF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楕円 1574">
                  <a:extLst>
                    <a:ext uri="{FF2B5EF4-FFF2-40B4-BE49-F238E27FC236}">
                      <a16:creationId xmlns:a16="http://schemas.microsoft.com/office/drawing/2014/main" id="{361F2AF4-CCC9-4AF4-A4EC-E6682BB5C2E4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楕円 1575">
                  <a:extLst>
                    <a:ext uri="{FF2B5EF4-FFF2-40B4-BE49-F238E27FC236}">
                      <a16:creationId xmlns:a16="http://schemas.microsoft.com/office/drawing/2014/main" id="{57C69018-F3CD-4A6B-8257-AF94F7973144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楕円 1576">
                  <a:extLst>
                    <a:ext uri="{FF2B5EF4-FFF2-40B4-BE49-F238E27FC236}">
                      <a16:creationId xmlns:a16="http://schemas.microsoft.com/office/drawing/2014/main" id="{FDF6BD1E-F67F-48C9-8964-F73D98309A5D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B1104D1A-F323-42F0-A4F8-EEE46722D4F1}"/>
                  </a:ext>
                </a:extLst>
              </p:cNvPr>
              <p:cNvGrpSpPr/>
              <p:nvPr/>
            </p:nvGrpSpPr>
            <p:grpSpPr>
              <a:xfrm rot="346402">
                <a:off x="1378127" y="644120"/>
                <a:ext cx="947590" cy="416510"/>
                <a:chOff x="2412996" y="5374747"/>
                <a:chExt cx="1331816" cy="585396"/>
              </a:xfrm>
            </p:grpSpPr>
            <p:grpSp>
              <p:nvGrpSpPr>
                <p:cNvPr id="1548" name="グループ化 1547">
                  <a:extLst>
                    <a:ext uri="{FF2B5EF4-FFF2-40B4-BE49-F238E27FC236}">
                      <a16:creationId xmlns:a16="http://schemas.microsoft.com/office/drawing/2014/main" id="{36669C31-7D7C-4188-8546-6B21CFDFAB01}"/>
                    </a:ext>
                  </a:extLst>
                </p:cNvPr>
                <p:cNvGrpSpPr/>
                <p:nvPr/>
              </p:nvGrpSpPr>
              <p:grpSpPr>
                <a:xfrm>
                  <a:off x="2536078" y="5374747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7" name="フリーフォーム: 図形 1566">
                    <a:extLst>
                      <a:ext uri="{FF2B5EF4-FFF2-40B4-BE49-F238E27FC236}">
                        <a16:creationId xmlns:a16="http://schemas.microsoft.com/office/drawing/2014/main" id="{46EC12C5-FCFF-4F7E-AB31-C1BC29CA219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8" name="波線 1567">
                    <a:extLst>
                      <a:ext uri="{FF2B5EF4-FFF2-40B4-BE49-F238E27FC236}">
                        <a16:creationId xmlns:a16="http://schemas.microsoft.com/office/drawing/2014/main" id="{BB3D1EE0-615A-48BD-822B-F3C4BA4979C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49" name="グループ化 1548">
                  <a:extLst>
                    <a:ext uri="{FF2B5EF4-FFF2-40B4-BE49-F238E27FC236}">
                      <a16:creationId xmlns:a16="http://schemas.microsoft.com/office/drawing/2014/main" id="{15D6DDD2-0B9C-44AB-9B0E-35D61883F386}"/>
                    </a:ext>
                  </a:extLst>
                </p:cNvPr>
                <p:cNvGrpSpPr/>
                <p:nvPr/>
              </p:nvGrpSpPr>
              <p:grpSpPr>
                <a:xfrm>
                  <a:off x="2635550" y="5443572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5" name="フリーフォーム: 図形 1564">
                    <a:extLst>
                      <a:ext uri="{FF2B5EF4-FFF2-40B4-BE49-F238E27FC236}">
                        <a16:creationId xmlns:a16="http://schemas.microsoft.com/office/drawing/2014/main" id="{E17C51A7-4881-40AC-AA39-B3500DFF48AF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6" name="波線 1565">
                    <a:extLst>
                      <a:ext uri="{FF2B5EF4-FFF2-40B4-BE49-F238E27FC236}">
                        <a16:creationId xmlns:a16="http://schemas.microsoft.com/office/drawing/2014/main" id="{CDFCC5A5-59B1-4857-B31E-29B51F205CF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0" name="グループ化 1549">
                  <a:extLst>
                    <a:ext uri="{FF2B5EF4-FFF2-40B4-BE49-F238E27FC236}">
                      <a16:creationId xmlns:a16="http://schemas.microsoft.com/office/drawing/2014/main" id="{1232896C-8DA0-4616-9CDA-B5643CAE1AF4}"/>
                    </a:ext>
                  </a:extLst>
                </p:cNvPr>
                <p:cNvGrpSpPr/>
                <p:nvPr/>
              </p:nvGrpSpPr>
              <p:grpSpPr>
                <a:xfrm>
                  <a:off x="2763810" y="5614225"/>
                  <a:ext cx="981002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3" name="フリーフォーム: 図形 1562">
                    <a:extLst>
                      <a:ext uri="{FF2B5EF4-FFF2-40B4-BE49-F238E27FC236}">
                        <a16:creationId xmlns:a16="http://schemas.microsoft.com/office/drawing/2014/main" id="{7B79E494-9EFF-41A1-9342-0BE0E778FDC3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4" name="波線 1563">
                    <a:extLst>
                      <a:ext uri="{FF2B5EF4-FFF2-40B4-BE49-F238E27FC236}">
                        <a16:creationId xmlns:a16="http://schemas.microsoft.com/office/drawing/2014/main" id="{09FC6A18-383C-497E-93F2-0C972C7260A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1" name="グループ化 1550">
                  <a:extLst>
                    <a:ext uri="{FF2B5EF4-FFF2-40B4-BE49-F238E27FC236}">
                      <a16:creationId xmlns:a16="http://schemas.microsoft.com/office/drawing/2014/main" id="{30F65AB7-19C3-48E4-82CA-772FA9151355}"/>
                    </a:ext>
                  </a:extLst>
                </p:cNvPr>
                <p:cNvGrpSpPr/>
                <p:nvPr/>
              </p:nvGrpSpPr>
              <p:grpSpPr>
                <a:xfrm rot="279278">
                  <a:off x="2520508" y="5512933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61" name="フリーフォーム: 図形 1560">
                    <a:extLst>
                      <a:ext uri="{FF2B5EF4-FFF2-40B4-BE49-F238E27FC236}">
                        <a16:creationId xmlns:a16="http://schemas.microsoft.com/office/drawing/2014/main" id="{A445844A-F2E4-4887-AB17-9D630A4DA89A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波線 1561">
                    <a:extLst>
                      <a:ext uri="{FF2B5EF4-FFF2-40B4-BE49-F238E27FC236}">
                        <a16:creationId xmlns:a16="http://schemas.microsoft.com/office/drawing/2014/main" id="{B000E396-0333-4156-8610-7783EEAFEE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2" name="グループ化 1551">
                  <a:extLst>
                    <a:ext uri="{FF2B5EF4-FFF2-40B4-BE49-F238E27FC236}">
                      <a16:creationId xmlns:a16="http://schemas.microsoft.com/office/drawing/2014/main" id="{9C064A28-4E2F-4552-A444-94F563D670FB}"/>
                    </a:ext>
                  </a:extLst>
                </p:cNvPr>
                <p:cNvGrpSpPr/>
                <p:nvPr/>
              </p:nvGrpSpPr>
              <p:grpSpPr>
                <a:xfrm rot="279278">
                  <a:off x="2412996" y="5633242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9" name="フリーフォーム: 図形 1558">
                    <a:extLst>
                      <a:ext uri="{FF2B5EF4-FFF2-40B4-BE49-F238E27FC236}">
                        <a16:creationId xmlns:a16="http://schemas.microsoft.com/office/drawing/2014/main" id="{4D8BD6BD-D495-4AB7-88AA-7C142281942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0" name="波線 1559">
                    <a:extLst>
                      <a:ext uri="{FF2B5EF4-FFF2-40B4-BE49-F238E27FC236}">
                        <a16:creationId xmlns:a16="http://schemas.microsoft.com/office/drawing/2014/main" id="{C69D92CB-6179-488B-A81E-321C70D6C378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3" name="グループ化 1552">
                  <a:extLst>
                    <a:ext uri="{FF2B5EF4-FFF2-40B4-BE49-F238E27FC236}">
                      <a16:creationId xmlns:a16="http://schemas.microsoft.com/office/drawing/2014/main" id="{3F1F04D3-750B-4AE3-BDF8-D47C1E2D4F2C}"/>
                    </a:ext>
                  </a:extLst>
                </p:cNvPr>
                <p:cNvGrpSpPr/>
                <p:nvPr/>
              </p:nvGrpSpPr>
              <p:grpSpPr>
                <a:xfrm rot="279278">
                  <a:off x="2655860" y="5747575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7" name="フリーフォーム: 図形 1556">
                    <a:extLst>
                      <a:ext uri="{FF2B5EF4-FFF2-40B4-BE49-F238E27FC236}">
                        <a16:creationId xmlns:a16="http://schemas.microsoft.com/office/drawing/2014/main" id="{2D3F0400-07DC-456A-9C73-FDB11EC292A6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波線 1557">
                    <a:extLst>
                      <a:ext uri="{FF2B5EF4-FFF2-40B4-BE49-F238E27FC236}">
                        <a16:creationId xmlns:a16="http://schemas.microsoft.com/office/drawing/2014/main" id="{654E9231-E269-486A-8EC4-6EA4C2F3BDB2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grpFill/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4" name="グループ化 1553">
                  <a:extLst>
                    <a:ext uri="{FF2B5EF4-FFF2-40B4-BE49-F238E27FC236}">
                      <a16:creationId xmlns:a16="http://schemas.microsoft.com/office/drawing/2014/main" id="{1A0E4F0B-48F0-4793-8A2C-6276ED171C65}"/>
                    </a:ext>
                  </a:extLst>
                </p:cNvPr>
                <p:cNvGrpSpPr/>
                <p:nvPr/>
              </p:nvGrpSpPr>
              <p:grpSpPr>
                <a:xfrm rot="279278">
                  <a:off x="2801786" y="5639396"/>
                  <a:ext cx="853234" cy="212568"/>
                  <a:chOff x="2619594" y="5234869"/>
                  <a:chExt cx="1240639" cy="389450"/>
                </a:xfr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555" name="フリーフォーム: 図形 1554">
                    <a:extLst>
                      <a:ext uri="{FF2B5EF4-FFF2-40B4-BE49-F238E27FC236}">
                        <a16:creationId xmlns:a16="http://schemas.microsoft.com/office/drawing/2014/main" id="{FC214122-8155-4B2A-AA0C-2A3A0674C977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9152"/>
                    <a:ext cx="1240639" cy="385167"/>
                  </a:xfrm>
                  <a:custGeom>
                    <a:avLst/>
                    <a:gdLst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30957 w 1240639"/>
                      <a:gd name="connsiteY6" fmla="*/ 289643 h 385167"/>
                      <a:gd name="connsiteX7" fmla="*/ 0 w 1240639"/>
                      <a:gd name="connsiteY7" fmla="*/ 298648 h 385167"/>
                      <a:gd name="connsiteX8" fmla="*/ 0 w 1240639"/>
                      <a:gd name="connsiteY8" fmla="*/ 41276 h 385167"/>
                      <a:gd name="connsiteX9" fmla="*/ 226815 w 1240639"/>
                      <a:gd name="connsiteY9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09682 w 1240639"/>
                      <a:gd name="connsiteY2" fmla="*/ 95525 h 385167"/>
                      <a:gd name="connsiteX3" fmla="*/ 1240639 w 1240639"/>
                      <a:gd name="connsiteY3" fmla="*/ 86520 h 385167"/>
                      <a:gd name="connsiteX4" fmla="*/ 1240639 w 1240639"/>
                      <a:gd name="connsiteY4" fmla="*/ 343892 h 385167"/>
                      <a:gd name="connsiteX5" fmla="*/ 30957 w 1240639"/>
                      <a:gd name="connsiteY5" fmla="*/ 343892 h 385167"/>
                      <a:gd name="connsiteX6" fmla="*/ 0 w 1240639"/>
                      <a:gd name="connsiteY6" fmla="*/ 298648 h 385167"/>
                      <a:gd name="connsiteX7" fmla="*/ 0 w 1240639"/>
                      <a:gd name="connsiteY7" fmla="*/ 41276 h 385167"/>
                      <a:gd name="connsiteX8" fmla="*/ 226815 w 1240639"/>
                      <a:gd name="connsiteY8" fmla="*/ 434 h 385167"/>
                      <a:gd name="connsiteX0" fmla="*/ 226815 w 1240639"/>
                      <a:gd name="connsiteY0" fmla="*/ 434 h 385167"/>
                      <a:gd name="connsiteX1" fmla="*/ 1209682 w 1240639"/>
                      <a:gd name="connsiteY1" fmla="*/ 41276 h 385167"/>
                      <a:gd name="connsiteX2" fmla="*/ 1240639 w 1240639"/>
                      <a:gd name="connsiteY2" fmla="*/ 86520 h 385167"/>
                      <a:gd name="connsiteX3" fmla="*/ 1240639 w 1240639"/>
                      <a:gd name="connsiteY3" fmla="*/ 343892 h 385167"/>
                      <a:gd name="connsiteX4" fmla="*/ 30957 w 1240639"/>
                      <a:gd name="connsiteY4" fmla="*/ 343892 h 385167"/>
                      <a:gd name="connsiteX5" fmla="*/ 0 w 1240639"/>
                      <a:gd name="connsiteY5" fmla="*/ 298648 h 385167"/>
                      <a:gd name="connsiteX6" fmla="*/ 0 w 1240639"/>
                      <a:gd name="connsiteY6" fmla="*/ 41276 h 385167"/>
                      <a:gd name="connsiteX7" fmla="*/ 226815 w 1240639"/>
                      <a:gd name="connsiteY7" fmla="*/ 434 h 385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40639" h="385167">
                        <a:moveTo>
                          <a:pt x="226815" y="434"/>
                        </a:moveTo>
                        <a:cubicBezTo>
                          <a:pt x="554438" y="-9551"/>
                          <a:pt x="882060" y="157451"/>
                          <a:pt x="1209682" y="41276"/>
                        </a:cubicBezTo>
                        <a:lnTo>
                          <a:pt x="1240639" y="86520"/>
                        </a:lnTo>
                        <a:lnTo>
                          <a:pt x="1240639" y="343892"/>
                        </a:lnTo>
                        <a:cubicBezTo>
                          <a:pt x="837412" y="486876"/>
                          <a:pt x="434184" y="200908"/>
                          <a:pt x="30957" y="343892"/>
                        </a:cubicBezTo>
                        <a:lnTo>
                          <a:pt x="0" y="298648"/>
                        </a:lnTo>
                        <a:lnTo>
                          <a:pt x="0" y="41276"/>
                        </a:lnTo>
                        <a:cubicBezTo>
                          <a:pt x="75605" y="14467"/>
                          <a:pt x="151210" y="2738"/>
                          <a:pt x="226815" y="434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accent2">
                        <a:lumMod val="60000"/>
                        <a:lumOff val="4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6" name="波線 1555">
                    <a:extLst>
                      <a:ext uri="{FF2B5EF4-FFF2-40B4-BE49-F238E27FC236}">
                        <a16:creationId xmlns:a16="http://schemas.microsoft.com/office/drawing/2014/main" id="{088C1428-BFB7-4AEB-851B-CC04595628D9}"/>
                      </a:ext>
                    </a:extLst>
                  </p:cNvPr>
                  <p:cNvSpPr/>
                  <p:nvPr/>
                </p:nvSpPr>
                <p:spPr>
                  <a:xfrm>
                    <a:off x="2619594" y="5234869"/>
                    <a:ext cx="1209682" cy="343162"/>
                  </a:xfrm>
                  <a:prstGeom prst="wave">
                    <a:avLst/>
                  </a:prstGeom>
                  <a:pattFill prst="nar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rgbClr val="CC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4EA4B56D-470C-4573-9BB5-FE3ED556CED4}"/>
                  </a:ext>
                </a:extLst>
              </p:cNvPr>
              <p:cNvGrpSpPr/>
              <p:nvPr/>
            </p:nvGrpSpPr>
            <p:grpSpPr>
              <a:xfrm>
                <a:off x="395938" y="917376"/>
                <a:ext cx="872149" cy="500893"/>
                <a:chOff x="3189498" y="4960083"/>
                <a:chExt cx="1577713" cy="906114"/>
              </a:xfrm>
            </p:grpSpPr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79710E5B-6CDD-4406-AFBB-DE79E06F22F6}"/>
                    </a:ext>
                  </a:extLst>
                </p:cNvPr>
                <p:cNvSpPr/>
                <p:nvPr/>
              </p:nvSpPr>
              <p:spPr>
                <a:xfrm>
                  <a:off x="3189498" y="4965541"/>
                  <a:ext cx="1577713" cy="900656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楕円 1539">
                  <a:extLst>
                    <a:ext uri="{FF2B5EF4-FFF2-40B4-BE49-F238E27FC236}">
                      <a16:creationId xmlns:a16="http://schemas.microsoft.com/office/drawing/2014/main" id="{5099E725-9DA1-4214-A93E-3F755383D81C}"/>
                    </a:ext>
                  </a:extLst>
                </p:cNvPr>
                <p:cNvSpPr/>
                <p:nvPr/>
              </p:nvSpPr>
              <p:spPr>
                <a:xfrm>
                  <a:off x="3189615" y="4960083"/>
                  <a:ext cx="1577474" cy="878295"/>
                </a:xfrm>
                <a:prstGeom prst="ellipse">
                  <a:avLst/>
                </a:prstGeom>
                <a:solidFill>
                  <a:srgbClr val="990000"/>
                </a:solidFill>
                <a:ln>
                  <a:solidFill>
                    <a:srgbClr val="99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楕円 1540">
                  <a:extLst>
                    <a:ext uri="{FF2B5EF4-FFF2-40B4-BE49-F238E27FC236}">
                      <a16:creationId xmlns:a16="http://schemas.microsoft.com/office/drawing/2014/main" id="{0A44B460-D8A4-426F-A637-AF335B824C61}"/>
                    </a:ext>
                  </a:extLst>
                </p:cNvPr>
                <p:cNvSpPr/>
                <p:nvPr/>
              </p:nvSpPr>
              <p:spPr>
                <a:xfrm>
                  <a:off x="3227688" y="4993481"/>
                  <a:ext cx="1501328" cy="80441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楕円 1541">
                  <a:extLst>
                    <a:ext uri="{FF2B5EF4-FFF2-40B4-BE49-F238E27FC236}">
                      <a16:creationId xmlns:a16="http://schemas.microsoft.com/office/drawing/2014/main" id="{0604BDF8-EEB2-410F-AA76-67267A5E7C1B}"/>
                    </a:ext>
                  </a:extLst>
                </p:cNvPr>
                <p:cNvSpPr/>
                <p:nvPr/>
              </p:nvSpPr>
              <p:spPr>
                <a:xfrm>
                  <a:off x="3250736" y="5007769"/>
                  <a:ext cx="1455233" cy="742950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43" name="楕円 1542">
                  <a:extLst>
                    <a:ext uri="{FF2B5EF4-FFF2-40B4-BE49-F238E27FC236}">
                      <a16:creationId xmlns:a16="http://schemas.microsoft.com/office/drawing/2014/main" id="{1D8CAFEC-A11A-4DEC-9B28-1038CD41FEFC}"/>
                    </a:ext>
                  </a:extLst>
                </p:cNvPr>
                <p:cNvSpPr/>
                <p:nvPr/>
              </p:nvSpPr>
              <p:spPr>
                <a:xfrm rot="10800000" flipV="1">
                  <a:off x="3308652" y="5339633"/>
                  <a:ext cx="1339402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楕円 1543">
                  <a:extLst>
                    <a:ext uri="{FF2B5EF4-FFF2-40B4-BE49-F238E27FC236}">
                      <a16:creationId xmlns:a16="http://schemas.microsoft.com/office/drawing/2014/main" id="{EE689313-A225-4CB1-A809-68AB5D02E3C0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220571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楕円 1544">
                  <a:extLst>
                    <a:ext uri="{FF2B5EF4-FFF2-40B4-BE49-F238E27FC236}">
                      <a16:creationId xmlns:a16="http://schemas.microsoft.com/office/drawing/2014/main" id="{39951F3C-194F-4586-95DB-A5EA75F6A062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099125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楕円 1545">
                  <a:extLst>
                    <a:ext uri="{FF2B5EF4-FFF2-40B4-BE49-F238E27FC236}">
                      <a16:creationId xmlns:a16="http://schemas.microsoft.com/office/drawing/2014/main" id="{7120D558-6D88-42B1-AD99-19B3FC9B9E5D}"/>
                    </a:ext>
                  </a:extLst>
                </p:cNvPr>
                <p:cNvSpPr/>
                <p:nvPr/>
              </p:nvSpPr>
              <p:spPr>
                <a:xfrm rot="10800000" flipV="1">
                  <a:off x="3442002" y="5480127"/>
                  <a:ext cx="1072702" cy="4571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楕円 1546">
                  <a:extLst>
                    <a:ext uri="{FF2B5EF4-FFF2-40B4-BE49-F238E27FC236}">
                      <a16:creationId xmlns:a16="http://schemas.microsoft.com/office/drawing/2014/main" id="{7E3B5450-AE1F-4BAB-8D93-EE9BF0BCCB51}"/>
                    </a:ext>
                  </a:extLst>
                </p:cNvPr>
                <p:cNvSpPr/>
                <p:nvPr/>
              </p:nvSpPr>
              <p:spPr>
                <a:xfrm rot="10800000" flipV="1">
                  <a:off x="3668220" y="5608712"/>
                  <a:ext cx="620266" cy="457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7" name="グループ化 1506">
                <a:extLst>
                  <a:ext uri="{FF2B5EF4-FFF2-40B4-BE49-F238E27FC236}">
                    <a16:creationId xmlns:a16="http://schemas.microsoft.com/office/drawing/2014/main" id="{24809821-F4A6-4D3A-B5F3-73014EE2DCDB}"/>
                  </a:ext>
                </a:extLst>
              </p:cNvPr>
              <p:cNvGrpSpPr/>
              <p:nvPr/>
            </p:nvGrpSpPr>
            <p:grpSpPr>
              <a:xfrm>
                <a:off x="1257755" y="991189"/>
                <a:ext cx="543465" cy="294516"/>
                <a:chOff x="1525180" y="6076461"/>
                <a:chExt cx="1536800" cy="832827"/>
              </a:xfrm>
            </p:grpSpPr>
            <p:sp>
              <p:nvSpPr>
                <p:cNvPr id="1517" name="円: 塗りつぶしなし 1516">
                  <a:extLst>
                    <a:ext uri="{FF2B5EF4-FFF2-40B4-BE49-F238E27FC236}">
                      <a16:creationId xmlns:a16="http://schemas.microsoft.com/office/drawing/2014/main" id="{57B3EE6C-9861-4CD1-86A3-D1E30E08D730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8" name="円: 塗りつぶしなし 1517">
                  <a:extLst>
                    <a:ext uri="{FF2B5EF4-FFF2-40B4-BE49-F238E27FC236}">
                      <a16:creationId xmlns:a16="http://schemas.microsoft.com/office/drawing/2014/main" id="{DDEF63DD-B687-4013-82ED-00BD0C7AE5AE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9" name="円: 塗りつぶしなし 1518">
                  <a:extLst>
                    <a:ext uri="{FF2B5EF4-FFF2-40B4-BE49-F238E27FC236}">
                      <a16:creationId xmlns:a16="http://schemas.microsoft.com/office/drawing/2014/main" id="{B9D07486-7238-4B20-B270-CD71355FD652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0" name="円: 塗りつぶしなし 1519">
                  <a:extLst>
                    <a:ext uri="{FF2B5EF4-FFF2-40B4-BE49-F238E27FC236}">
                      <a16:creationId xmlns:a16="http://schemas.microsoft.com/office/drawing/2014/main" id="{DC40A32D-2E29-44FD-AFB5-F7487C4C01D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1" name="円: 塗りつぶしなし 1520">
                  <a:extLst>
                    <a:ext uri="{FF2B5EF4-FFF2-40B4-BE49-F238E27FC236}">
                      <a16:creationId xmlns:a16="http://schemas.microsoft.com/office/drawing/2014/main" id="{0EF58156-1FD3-409D-92DC-C7D1B15805B7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2" name="円: 塗りつぶしなし 1521">
                  <a:extLst>
                    <a:ext uri="{FF2B5EF4-FFF2-40B4-BE49-F238E27FC236}">
                      <a16:creationId xmlns:a16="http://schemas.microsoft.com/office/drawing/2014/main" id="{5B41FB3F-97B1-4811-9413-08892F5F05A5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3" name="円: 塗りつぶしなし 1522">
                  <a:extLst>
                    <a:ext uri="{FF2B5EF4-FFF2-40B4-BE49-F238E27FC236}">
                      <a16:creationId xmlns:a16="http://schemas.microsoft.com/office/drawing/2014/main" id="{D8EC202D-C3D2-4B6C-A82D-2EAF53FFA058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4" name="円: 塗りつぶしなし 1523">
                  <a:extLst>
                    <a:ext uri="{FF2B5EF4-FFF2-40B4-BE49-F238E27FC236}">
                      <a16:creationId xmlns:a16="http://schemas.microsoft.com/office/drawing/2014/main" id="{40B944E5-17C1-4E2A-8F65-28E5BF15F70C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5" name="円: 塗りつぶしなし 1524">
                  <a:extLst>
                    <a:ext uri="{FF2B5EF4-FFF2-40B4-BE49-F238E27FC236}">
                      <a16:creationId xmlns:a16="http://schemas.microsoft.com/office/drawing/2014/main" id="{C78DB820-6F70-49D7-8F88-36A386E17706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6" name="円: 塗りつぶしなし 1525">
                  <a:extLst>
                    <a:ext uri="{FF2B5EF4-FFF2-40B4-BE49-F238E27FC236}">
                      <a16:creationId xmlns:a16="http://schemas.microsoft.com/office/drawing/2014/main" id="{ABF460FF-234B-47BE-9091-E070B80804DA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7" name="円: 塗りつぶしなし 1526">
                  <a:extLst>
                    <a:ext uri="{FF2B5EF4-FFF2-40B4-BE49-F238E27FC236}">
                      <a16:creationId xmlns:a16="http://schemas.microsoft.com/office/drawing/2014/main" id="{BC3E6FD3-9334-41B5-B78A-8F333785AADA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8" name="円: 塗りつぶしなし 1527">
                  <a:extLst>
                    <a:ext uri="{FF2B5EF4-FFF2-40B4-BE49-F238E27FC236}">
                      <a16:creationId xmlns:a16="http://schemas.microsoft.com/office/drawing/2014/main" id="{5F1AA669-7576-41F3-AA13-E7D1141FA1B7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9" name="円: 塗りつぶしなし 1528">
                  <a:extLst>
                    <a:ext uri="{FF2B5EF4-FFF2-40B4-BE49-F238E27FC236}">
                      <a16:creationId xmlns:a16="http://schemas.microsoft.com/office/drawing/2014/main" id="{DE16B5CB-E01A-444E-8B00-58FFD5B327C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0" name="円: 塗りつぶしなし 1529">
                  <a:extLst>
                    <a:ext uri="{FF2B5EF4-FFF2-40B4-BE49-F238E27FC236}">
                      <a16:creationId xmlns:a16="http://schemas.microsoft.com/office/drawing/2014/main" id="{4328ED48-0164-4AD1-A1AE-68001D827F7F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1" name="円: 塗りつぶしなし 1530">
                  <a:extLst>
                    <a:ext uri="{FF2B5EF4-FFF2-40B4-BE49-F238E27FC236}">
                      <a16:creationId xmlns:a16="http://schemas.microsoft.com/office/drawing/2014/main" id="{5C1FC5D7-6810-4C43-9484-0465CCC057B8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2" name="円: 塗りつぶしなし 1531">
                  <a:extLst>
                    <a:ext uri="{FF2B5EF4-FFF2-40B4-BE49-F238E27FC236}">
                      <a16:creationId xmlns:a16="http://schemas.microsoft.com/office/drawing/2014/main" id="{AB8BFB32-AEA8-4AE8-BC89-7CDBE01861DE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3" name="円: 塗りつぶしなし 1532">
                  <a:extLst>
                    <a:ext uri="{FF2B5EF4-FFF2-40B4-BE49-F238E27FC236}">
                      <a16:creationId xmlns:a16="http://schemas.microsoft.com/office/drawing/2014/main" id="{D22CF21A-E7AA-4DCA-A247-B5CEA6320B5A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4" name="円: 塗りつぶしなし 1533">
                  <a:extLst>
                    <a:ext uri="{FF2B5EF4-FFF2-40B4-BE49-F238E27FC236}">
                      <a16:creationId xmlns:a16="http://schemas.microsoft.com/office/drawing/2014/main" id="{A17441EA-6991-4472-8243-A772AE31A5DC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5" name="円: 塗りつぶしなし 1534">
                  <a:extLst>
                    <a:ext uri="{FF2B5EF4-FFF2-40B4-BE49-F238E27FC236}">
                      <a16:creationId xmlns:a16="http://schemas.microsoft.com/office/drawing/2014/main" id="{F5985418-1C9F-47F8-B543-AD15EFA97656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6" name="円: 塗りつぶしなし 1535">
                  <a:extLst>
                    <a:ext uri="{FF2B5EF4-FFF2-40B4-BE49-F238E27FC236}">
                      <a16:creationId xmlns:a16="http://schemas.microsoft.com/office/drawing/2014/main" id="{6AC47DFB-5D5D-4889-9347-8776CF1154E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7" name="円: 塗りつぶしなし 1536">
                  <a:extLst>
                    <a:ext uri="{FF2B5EF4-FFF2-40B4-BE49-F238E27FC236}">
                      <a16:creationId xmlns:a16="http://schemas.microsoft.com/office/drawing/2014/main" id="{425BF613-5DB4-46AA-8C77-7263BE1D82D0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8" name="円: 塗りつぶしなし 1537">
                  <a:extLst>
                    <a:ext uri="{FF2B5EF4-FFF2-40B4-BE49-F238E27FC236}">
                      <a16:creationId xmlns:a16="http://schemas.microsoft.com/office/drawing/2014/main" id="{E907A307-A67E-4F40-9503-121DB38E67EA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4B8E1132-83EB-44F4-90A5-58B47E8A279E}"/>
                  </a:ext>
                </a:extLst>
              </p:cNvPr>
              <p:cNvGrpSpPr/>
              <p:nvPr/>
            </p:nvGrpSpPr>
            <p:grpSpPr>
              <a:xfrm>
                <a:off x="796243" y="1209324"/>
                <a:ext cx="707627" cy="537360"/>
                <a:chOff x="2408268" y="4908430"/>
                <a:chExt cx="2192435" cy="1664898"/>
              </a:xfrm>
            </p:grpSpPr>
            <p:sp>
              <p:nvSpPr>
                <p:cNvPr id="1514" name="フリーフォーム: 図形 1513">
                  <a:extLst>
                    <a:ext uri="{FF2B5EF4-FFF2-40B4-BE49-F238E27FC236}">
                      <a16:creationId xmlns:a16="http://schemas.microsoft.com/office/drawing/2014/main" id="{DEEF35FD-26B9-4122-A1BF-1F8B0A20B7BA}"/>
                    </a:ext>
                  </a:extLst>
                </p:cNvPr>
                <p:cNvSpPr/>
                <p:nvPr/>
              </p:nvSpPr>
              <p:spPr>
                <a:xfrm>
                  <a:off x="2408724" y="4908430"/>
                  <a:ext cx="2191979" cy="1664898"/>
                </a:xfrm>
                <a:custGeom>
                  <a:avLst/>
                  <a:gdLst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96946 w 2191979"/>
                    <a:gd name="connsiteY31" fmla="*/ 528416 h 1664898"/>
                    <a:gd name="connsiteX32" fmla="*/ 146835 w 2191979"/>
                    <a:gd name="connsiteY32" fmla="*/ 375249 h 1664898"/>
                    <a:gd name="connsiteX33" fmla="*/ 452398 w 2191979"/>
                    <a:gd name="connsiteY33" fmla="*/ 309788 h 1664898"/>
                    <a:gd name="connsiteX34" fmla="*/ 547995 w 2191979"/>
                    <a:gd name="connsiteY34" fmla="*/ 100548 h 1664898"/>
                    <a:gd name="connsiteX35" fmla="*/ 860419 w 2191979"/>
                    <a:gd name="connsiteY35" fmla="*/ 148476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1995033 w 2191979"/>
                    <a:gd name="connsiteY5" fmla="*/ 528416 h 1664898"/>
                    <a:gd name="connsiteX6" fmla="*/ 2045144 w 2191979"/>
                    <a:gd name="connsiteY6" fmla="*/ 539151 h 1664898"/>
                    <a:gd name="connsiteX7" fmla="*/ 2018277 w 2191979"/>
                    <a:gd name="connsiteY7" fmla="*/ 621271 h 1664898"/>
                    <a:gd name="connsiteX8" fmla="*/ 2191979 w 2191979"/>
                    <a:gd name="connsiteY8" fmla="*/ 750498 h 1664898"/>
                    <a:gd name="connsiteX9" fmla="*/ 2081824 w 2191979"/>
                    <a:gd name="connsiteY9" fmla="*/ 832449 h 1664898"/>
                    <a:gd name="connsiteX10" fmla="*/ 2191979 w 2191979"/>
                    <a:gd name="connsiteY10" fmla="*/ 914400 h 1664898"/>
                    <a:gd name="connsiteX11" fmla="*/ 2018277 w 2191979"/>
                    <a:gd name="connsiteY11" fmla="*/ 1043627 h 1664898"/>
                    <a:gd name="connsiteX12" fmla="*/ 2045144 w 2191979"/>
                    <a:gd name="connsiteY12" fmla="*/ 1125747 h 1664898"/>
                    <a:gd name="connsiteX13" fmla="*/ 1995033 w 2191979"/>
                    <a:gd name="connsiteY13" fmla="*/ 1136483 h 1664898"/>
                    <a:gd name="connsiteX14" fmla="*/ 2045144 w 2191979"/>
                    <a:gd name="connsiteY14" fmla="*/ 1289649 h 1664898"/>
                    <a:gd name="connsiteX15" fmla="*/ 1739581 w 2191979"/>
                    <a:gd name="connsiteY15" fmla="*/ 1355110 h 1664898"/>
                    <a:gd name="connsiteX16" fmla="*/ 1643984 w 2191979"/>
                    <a:gd name="connsiteY16" fmla="*/ 1564350 h 1664898"/>
                    <a:gd name="connsiteX17" fmla="*/ 1331560 w 2191979"/>
                    <a:gd name="connsiteY17" fmla="*/ 1516422 h 1664898"/>
                    <a:gd name="connsiteX18" fmla="*/ 1095990 w 2191979"/>
                    <a:gd name="connsiteY18" fmla="*/ 1664898 h 1664898"/>
                    <a:gd name="connsiteX19" fmla="*/ 860419 w 2191979"/>
                    <a:gd name="connsiteY19" fmla="*/ 1516422 h 1664898"/>
                    <a:gd name="connsiteX20" fmla="*/ 547995 w 2191979"/>
                    <a:gd name="connsiteY20" fmla="*/ 1564350 h 1664898"/>
                    <a:gd name="connsiteX21" fmla="*/ 452398 w 2191979"/>
                    <a:gd name="connsiteY21" fmla="*/ 1355110 h 1664898"/>
                    <a:gd name="connsiteX22" fmla="*/ 146835 w 2191979"/>
                    <a:gd name="connsiteY22" fmla="*/ 1289649 h 1664898"/>
                    <a:gd name="connsiteX23" fmla="*/ 196946 w 2191979"/>
                    <a:gd name="connsiteY23" fmla="*/ 1136483 h 1664898"/>
                    <a:gd name="connsiteX24" fmla="*/ 146835 w 2191979"/>
                    <a:gd name="connsiteY24" fmla="*/ 1125747 h 1664898"/>
                    <a:gd name="connsiteX25" fmla="*/ 173702 w 2191979"/>
                    <a:gd name="connsiteY25" fmla="*/ 1043627 h 1664898"/>
                    <a:gd name="connsiteX26" fmla="*/ 0 w 2191979"/>
                    <a:gd name="connsiteY26" fmla="*/ 914400 h 1664898"/>
                    <a:gd name="connsiteX27" fmla="*/ 110156 w 2191979"/>
                    <a:gd name="connsiteY27" fmla="*/ 832449 h 1664898"/>
                    <a:gd name="connsiteX28" fmla="*/ 0 w 2191979"/>
                    <a:gd name="connsiteY28" fmla="*/ 750498 h 1664898"/>
                    <a:gd name="connsiteX29" fmla="*/ 173702 w 2191979"/>
                    <a:gd name="connsiteY29" fmla="*/ 621271 h 1664898"/>
                    <a:gd name="connsiteX30" fmla="*/ 146835 w 2191979"/>
                    <a:gd name="connsiteY30" fmla="*/ 539151 h 1664898"/>
                    <a:gd name="connsiteX31" fmla="*/ 146835 w 2191979"/>
                    <a:gd name="connsiteY31" fmla="*/ 375249 h 1664898"/>
                    <a:gd name="connsiteX32" fmla="*/ 452398 w 2191979"/>
                    <a:gd name="connsiteY32" fmla="*/ 309788 h 1664898"/>
                    <a:gd name="connsiteX33" fmla="*/ 547995 w 2191979"/>
                    <a:gd name="connsiteY33" fmla="*/ 100548 h 1664898"/>
                    <a:gd name="connsiteX34" fmla="*/ 860419 w 2191979"/>
                    <a:gd name="connsiteY34" fmla="*/ 148476 h 1664898"/>
                    <a:gd name="connsiteX35" fmla="*/ 1095990 w 2191979"/>
                    <a:gd name="connsiteY35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110156 w 2191979"/>
                    <a:gd name="connsiteY26" fmla="*/ 832449 h 1664898"/>
                    <a:gd name="connsiteX27" fmla="*/ 0 w 2191979"/>
                    <a:gd name="connsiteY27" fmla="*/ 750498 h 1664898"/>
                    <a:gd name="connsiteX28" fmla="*/ 173702 w 2191979"/>
                    <a:gd name="connsiteY28" fmla="*/ 621271 h 1664898"/>
                    <a:gd name="connsiteX29" fmla="*/ 146835 w 2191979"/>
                    <a:gd name="connsiteY29" fmla="*/ 539151 h 1664898"/>
                    <a:gd name="connsiteX30" fmla="*/ 146835 w 2191979"/>
                    <a:gd name="connsiteY30" fmla="*/ 375249 h 1664898"/>
                    <a:gd name="connsiteX31" fmla="*/ 452398 w 2191979"/>
                    <a:gd name="connsiteY31" fmla="*/ 309788 h 1664898"/>
                    <a:gd name="connsiteX32" fmla="*/ 547995 w 2191979"/>
                    <a:gd name="connsiteY32" fmla="*/ 100548 h 1664898"/>
                    <a:gd name="connsiteX33" fmla="*/ 860419 w 2191979"/>
                    <a:gd name="connsiteY33" fmla="*/ 148476 h 1664898"/>
                    <a:gd name="connsiteX34" fmla="*/ 1095990 w 2191979"/>
                    <a:gd name="connsiteY34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081824 w 2191979"/>
                    <a:gd name="connsiteY8" fmla="*/ 832449 h 1664898"/>
                    <a:gd name="connsiteX9" fmla="*/ 2191979 w 2191979"/>
                    <a:gd name="connsiteY9" fmla="*/ 914400 h 1664898"/>
                    <a:gd name="connsiteX10" fmla="*/ 2018277 w 2191979"/>
                    <a:gd name="connsiteY10" fmla="*/ 1043627 h 1664898"/>
                    <a:gd name="connsiteX11" fmla="*/ 2045144 w 2191979"/>
                    <a:gd name="connsiteY11" fmla="*/ 1125747 h 1664898"/>
                    <a:gd name="connsiteX12" fmla="*/ 1995033 w 2191979"/>
                    <a:gd name="connsiteY12" fmla="*/ 1136483 h 1664898"/>
                    <a:gd name="connsiteX13" fmla="*/ 2045144 w 2191979"/>
                    <a:gd name="connsiteY13" fmla="*/ 1289649 h 1664898"/>
                    <a:gd name="connsiteX14" fmla="*/ 1739581 w 2191979"/>
                    <a:gd name="connsiteY14" fmla="*/ 1355110 h 1664898"/>
                    <a:gd name="connsiteX15" fmla="*/ 1643984 w 2191979"/>
                    <a:gd name="connsiteY15" fmla="*/ 1564350 h 1664898"/>
                    <a:gd name="connsiteX16" fmla="*/ 1331560 w 2191979"/>
                    <a:gd name="connsiteY16" fmla="*/ 1516422 h 1664898"/>
                    <a:gd name="connsiteX17" fmla="*/ 1095990 w 2191979"/>
                    <a:gd name="connsiteY17" fmla="*/ 1664898 h 1664898"/>
                    <a:gd name="connsiteX18" fmla="*/ 860419 w 2191979"/>
                    <a:gd name="connsiteY18" fmla="*/ 1516422 h 1664898"/>
                    <a:gd name="connsiteX19" fmla="*/ 547995 w 2191979"/>
                    <a:gd name="connsiteY19" fmla="*/ 1564350 h 1664898"/>
                    <a:gd name="connsiteX20" fmla="*/ 452398 w 2191979"/>
                    <a:gd name="connsiteY20" fmla="*/ 1355110 h 1664898"/>
                    <a:gd name="connsiteX21" fmla="*/ 146835 w 2191979"/>
                    <a:gd name="connsiteY21" fmla="*/ 1289649 h 1664898"/>
                    <a:gd name="connsiteX22" fmla="*/ 196946 w 2191979"/>
                    <a:gd name="connsiteY22" fmla="*/ 1136483 h 1664898"/>
                    <a:gd name="connsiteX23" fmla="*/ 146835 w 2191979"/>
                    <a:gd name="connsiteY23" fmla="*/ 1125747 h 1664898"/>
                    <a:gd name="connsiteX24" fmla="*/ 173702 w 2191979"/>
                    <a:gd name="connsiteY24" fmla="*/ 1043627 h 1664898"/>
                    <a:gd name="connsiteX25" fmla="*/ 0 w 2191979"/>
                    <a:gd name="connsiteY25" fmla="*/ 914400 h 1664898"/>
                    <a:gd name="connsiteX26" fmla="*/ 0 w 2191979"/>
                    <a:gd name="connsiteY26" fmla="*/ 750498 h 1664898"/>
                    <a:gd name="connsiteX27" fmla="*/ 173702 w 2191979"/>
                    <a:gd name="connsiteY27" fmla="*/ 621271 h 1664898"/>
                    <a:gd name="connsiteX28" fmla="*/ 146835 w 2191979"/>
                    <a:gd name="connsiteY28" fmla="*/ 539151 h 1664898"/>
                    <a:gd name="connsiteX29" fmla="*/ 146835 w 2191979"/>
                    <a:gd name="connsiteY29" fmla="*/ 375249 h 1664898"/>
                    <a:gd name="connsiteX30" fmla="*/ 452398 w 2191979"/>
                    <a:gd name="connsiteY30" fmla="*/ 309788 h 1664898"/>
                    <a:gd name="connsiteX31" fmla="*/ 547995 w 2191979"/>
                    <a:gd name="connsiteY31" fmla="*/ 100548 h 1664898"/>
                    <a:gd name="connsiteX32" fmla="*/ 860419 w 2191979"/>
                    <a:gd name="connsiteY32" fmla="*/ 148476 h 1664898"/>
                    <a:gd name="connsiteX33" fmla="*/ 1095990 w 2191979"/>
                    <a:gd name="connsiteY33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96946 w 2191979"/>
                    <a:gd name="connsiteY21" fmla="*/ 1136483 h 1664898"/>
                    <a:gd name="connsiteX22" fmla="*/ 146835 w 2191979"/>
                    <a:gd name="connsiteY22" fmla="*/ 1125747 h 1664898"/>
                    <a:gd name="connsiteX23" fmla="*/ 173702 w 2191979"/>
                    <a:gd name="connsiteY23" fmla="*/ 1043627 h 1664898"/>
                    <a:gd name="connsiteX24" fmla="*/ 0 w 2191979"/>
                    <a:gd name="connsiteY24" fmla="*/ 914400 h 1664898"/>
                    <a:gd name="connsiteX25" fmla="*/ 0 w 2191979"/>
                    <a:gd name="connsiteY25" fmla="*/ 750498 h 1664898"/>
                    <a:gd name="connsiteX26" fmla="*/ 173702 w 2191979"/>
                    <a:gd name="connsiteY26" fmla="*/ 621271 h 1664898"/>
                    <a:gd name="connsiteX27" fmla="*/ 146835 w 2191979"/>
                    <a:gd name="connsiteY27" fmla="*/ 539151 h 1664898"/>
                    <a:gd name="connsiteX28" fmla="*/ 146835 w 2191979"/>
                    <a:gd name="connsiteY28" fmla="*/ 375249 h 1664898"/>
                    <a:gd name="connsiteX29" fmla="*/ 452398 w 2191979"/>
                    <a:gd name="connsiteY29" fmla="*/ 309788 h 1664898"/>
                    <a:gd name="connsiteX30" fmla="*/ 547995 w 2191979"/>
                    <a:gd name="connsiteY30" fmla="*/ 100548 h 1664898"/>
                    <a:gd name="connsiteX31" fmla="*/ 860419 w 2191979"/>
                    <a:gd name="connsiteY31" fmla="*/ 148476 h 1664898"/>
                    <a:gd name="connsiteX32" fmla="*/ 1095990 w 2191979"/>
                    <a:gd name="connsiteY32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1995033 w 2191979"/>
                    <a:gd name="connsiteY11" fmla="*/ 1136483 h 1664898"/>
                    <a:gd name="connsiteX12" fmla="*/ 2045144 w 2191979"/>
                    <a:gd name="connsiteY12" fmla="*/ 1289649 h 1664898"/>
                    <a:gd name="connsiteX13" fmla="*/ 1739581 w 2191979"/>
                    <a:gd name="connsiteY13" fmla="*/ 1355110 h 1664898"/>
                    <a:gd name="connsiteX14" fmla="*/ 1643984 w 2191979"/>
                    <a:gd name="connsiteY14" fmla="*/ 1564350 h 1664898"/>
                    <a:gd name="connsiteX15" fmla="*/ 1331560 w 2191979"/>
                    <a:gd name="connsiteY15" fmla="*/ 1516422 h 1664898"/>
                    <a:gd name="connsiteX16" fmla="*/ 1095990 w 2191979"/>
                    <a:gd name="connsiteY16" fmla="*/ 1664898 h 1664898"/>
                    <a:gd name="connsiteX17" fmla="*/ 860419 w 2191979"/>
                    <a:gd name="connsiteY17" fmla="*/ 1516422 h 1664898"/>
                    <a:gd name="connsiteX18" fmla="*/ 547995 w 2191979"/>
                    <a:gd name="connsiteY18" fmla="*/ 1564350 h 1664898"/>
                    <a:gd name="connsiteX19" fmla="*/ 452398 w 2191979"/>
                    <a:gd name="connsiteY19" fmla="*/ 1355110 h 1664898"/>
                    <a:gd name="connsiteX20" fmla="*/ 146835 w 2191979"/>
                    <a:gd name="connsiteY20" fmla="*/ 1289649 h 1664898"/>
                    <a:gd name="connsiteX21" fmla="*/ 146835 w 2191979"/>
                    <a:gd name="connsiteY21" fmla="*/ 1125747 h 1664898"/>
                    <a:gd name="connsiteX22" fmla="*/ 173702 w 2191979"/>
                    <a:gd name="connsiteY22" fmla="*/ 1043627 h 1664898"/>
                    <a:gd name="connsiteX23" fmla="*/ 0 w 2191979"/>
                    <a:gd name="connsiteY23" fmla="*/ 914400 h 1664898"/>
                    <a:gd name="connsiteX24" fmla="*/ 0 w 2191979"/>
                    <a:gd name="connsiteY24" fmla="*/ 750498 h 1664898"/>
                    <a:gd name="connsiteX25" fmla="*/ 173702 w 2191979"/>
                    <a:gd name="connsiteY25" fmla="*/ 621271 h 1664898"/>
                    <a:gd name="connsiteX26" fmla="*/ 146835 w 2191979"/>
                    <a:gd name="connsiteY26" fmla="*/ 539151 h 1664898"/>
                    <a:gd name="connsiteX27" fmla="*/ 146835 w 2191979"/>
                    <a:gd name="connsiteY27" fmla="*/ 375249 h 1664898"/>
                    <a:gd name="connsiteX28" fmla="*/ 452398 w 2191979"/>
                    <a:gd name="connsiteY28" fmla="*/ 309788 h 1664898"/>
                    <a:gd name="connsiteX29" fmla="*/ 547995 w 2191979"/>
                    <a:gd name="connsiteY29" fmla="*/ 100548 h 1664898"/>
                    <a:gd name="connsiteX30" fmla="*/ 860419 w 2191979"/>
                    <a:gd name="connsiteY30" fmla="*/ 148476 h 1664898"/>
                    <a:gd name="connsiteX31" fmla="*/ 1095990 w 2191979"/>
                    <a:gd name="connsiteY31" fmla="*/ 0 h 1664898"/>
                    <a:gd name="connsiteX0" fmla="*/ 1095990 w 2191979"/>
                    <a:gd name="connsiteY0" fmla="*/ 0 h 1664898"/>
                    <a:gd name="connsiteX1" fmla="*/ 1331560 w 2191979"/>
                    <a:gd name="connsiteY1" fmla="*/ 148476 h 1664898"/>
                    <a:gd name="connsiteX2" fmla="*/ 1643984 w 2191979"/>
                    <a:gd name="connsiteY2" fmla="*/ 100548 h 1664898"/>
                    <a:gd name="connsiteX3" fmla="*/ 1739581 w 2191979"/>
                    <a:gd name="connsiteY3" fmla="*/ 309788 h 1664898"/>
                    <a:gd name="connsiteX4" fmla="*/ 2045144 w 2191979"/>
                    <a:gd name="connsiteY4" fmla="*/ 375249 h 1664898"/>
                    <a:gd name="connsiteX5" fmla="*/ 2045144 w 2191979"/>
                    <a:gd name="connsiteY5" fmla="*/ 539151 h 1664898"/>
                    <a:gd name="connsiteX6" fmla="*/ 2018277 w 2191979"/>
                    <a:gd name="connsiteY6" fmla="*/ 621271 h 1664898"/>
                    <a:gd name="connsiteX7" fmla="*/ 2191979 w 2191979"/>
                    <a:gd name="connsiteY7" fmla="*/ 750498 h 1664898"/>
                    <a:gd name="connsiteX8" fmla="*/ 2191979 w 2191979"/>
                    <a:gd name="connsiteY8" fmla="*/ 914400 h 1664898"/>
                    <a:gd name="connsiteX9" fmla="*/ 2018277 w 2191979"/>
                    <a:gd name="connsiteY9" fmla="*/ 1043627 h 1664898"/>
                    <a:gd name="connsiteX10" fmla="*/ 2045144 w 2191979"/>
                    <a:gd name="connsiteY10" fmla="*/ 1125747 h 1664898"/>
                    <a:gd name="connsiteX11" fmla="*/ 2045144 w 2191979"/>
                    <a:gd name="connsiteY11" fmla="*/ 1289649 h 1664898"/>
                    <a:gd name="connsiteX12" fmla="*/ 1739581 w 2191979"/>
                    <a:gd name="connsiteY12" fmla="*/ 1355110 h 1664898"/>
                    <a:gd name="connsiteX13" fmla="*/ 1643984 w 2191979"/>
                    <a:gd name="connsiteY13" fmla="*/ 1564350 h 1664898"/>
                    <a:gd name="connsiteX14" fmla="*/ 1331560 w 2191979"/>
                    <a:gd name="connsiteY14" fmla="*/ 1516422 h 1664898"/>
                    <a:gd name="connsiteX15" fmla="*/ 1095990 w 2191979"/>
                    <a:gd name="connsiteY15" fmla="*/ 1664898 h 1664898"/>
                    <a:gd name="connsiteX16" fmla="*/ 860419 w 2191979"/>
                    <a:gd name="connsiteY16" fmla="*/ 1516422 h 1664898"/>
                    <a:gd name="connsiteX17" fmla="*/ 547995 w 2191979"/>
                    <a:gd name="connsiteY17" fmla="*/ 1564350 h 1664898"/>
                    <a:gd name="connsiteX18" fmla="*/ 452398 w 2191979"/>
                    <a:gd name="connsiteY18" fmla="*/ 1355110 h 1664898"/>
                    <a:gd name="connsiteX19" fmla="*/ 146835 w 2191979"/>
                    <a:gd name="connsiteY19" fmla="*/ 1289649 h 1664898"/>
                    <a:gd name="connsiteX20" fmla="*/ 146835 w 2191979"/>
                    <a:gd name="connsiteY20" fmla="*/ 1125747 h 1664898"/>
                    <a:gd name="connsiteX21" fmla="*/ 173702 w 2191979"/>
                    <a:gd name="connsiteY21" fmla="*/ 1043627 h 1664898"/>
                    <a:gd name="connsiteX22" fmla="*/ 0 w 2191979"/>
                    <a:gd name="connsiteY22" fmla="*/ 914400 h 1664898"/>
                    <a:gd name="connsiteX23" fmla="*/ 0 w 2191979"/>
                    <a:gd name="connsiteY23" fmla="*/ 750498 h 1664898"/>
                    <a:gd name="connsiteX24" fmla="*/ 173702 w 2191979"/>
                    <a:gd name="connsiteY24" fmla="*/ 621271 h 1664898"/>
                    <a:gd name="connsiteX25" fmla="*/ 146835 w 2191979"/>
                    <a:gd name="connsiteY25" fmla="*/ 539151 h 1664898"/>
                    <a:gd name="connsiteX26" fmla="*/ 146835 w 2191979"/>
                    <a:gd name="connsiteY26" fmla="*/ 375249 h 1664898"/>
                    <a:gd name="connsiteX27" fmla="*/ 452398 w 2191979"/>
                    <a:gd name="connsiteY27" fmla="*/ 309788 h 1664898"/>
                    <a:gd name="connsiteX28" fmla="*/ 547995 w 2191979"/>
                    <a:gd name="connsiteY28" fmla="*/ 100548 h 1664898"/>
                    <a:gd name="connsiteX29" fmla="*/ 860419 w 2191979"/>
                    <a:gd name="connsiteY29" fmla="*/ 148476 h 1664898"/>
                    <a:gd name="connsiteX30" fmla="*/ 1095990 w 2191979"/>
                    <a:gd name="connsiteY30" fmla="*/ 0 h 166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91979" h="1664898">
                      <a:moveTo>
                        <a:pt x="1095990" y="0"/>
                      </a:moveTo>
                      <a:lnTo>
                        <a:pt x="1331560" y="148476"/>
                      </a:lnTo>
                      <a:lnTo>
                        <a:pt x="1643984" y="100548"/>
                      </a:lnTo>
                      <a:lnTo>
                        <a:pt x="1739581" y="309788"/>
                      </a:lnTo>
                      <a:lnTo>
                        <a:pt x="2045144" y="375249"/>
                      </a:lnTo>
                      <a:lnTo>
                        <a:pt x="2045144" y="539151"/>
                      </a:lnTo>
                      <a:lnTo>
                        <a:pt x="2018277" y="621271"/>
                      </a:lnTo>
                      <a:lnTo>
                        <a:pt x="2191979" y="750498"/>
                      </a:lnTo>
                      <a:lnTo>
                        <a:pt x="2191979" y="914400"/>
                      </a:lnTo>
                      <a:lnTo>
                        <a:pt x="2018277" y="1043627"/>
                      </a:lnTo>
                      <a:lnTo>
                        <a:pt x="2045144" y="1125747"/>
                      </a:lnTo>
                      <a:lnTo>
                        <a:pt x="2045144" y="1289649"/>
                      </a:lnTo>
                      <a:lnTo>
                        <a:pt x="1739581" y="1355110"/>
                      </a:lnTo>
                      <a:lnTo>
                        <a:pt x="1643984" y="1564350"/>
                      </a:lnTo>
                      <a:lnTo>
                        <a:pt x="1331560" y="1516422"/>
                      </a:lnTo>
                      <a:lnTo>
                        <a:pt x="1095990" y="1664898"/>
                      </a:lnTo>
                      <a:lnTo>
                        <a:pt x="860419" y="1516422"/>
                      </a:lnTo>
                      <a:lnTo>
                        <a:pt x="547995" y="1564350"/>
                      </a:lnTo>
                      <a:lnTo>
                        <a:pt x="452398" y="1355110"/>
                      </a:lnTo>
                      <a:lnTo>
                        <a:pt x="146835" y="1289649"/>
                      </a:lnTo>
                      <a:lnTo>
                        <a:pt x="146835" y="1125747"/>
                      </a:lnTo>
                      <a:lnTo>
                        <a:pt x="173702" y="1043627"/>
                      </a:lnTo>
                      <a:lnTo>
                        <a:pt x="0" y="914400"/>
                      </a:lnTo>
                      <a:lnTo>
                        <a:pt x="0" y="750498"/>
                      </a:lnTo>
                      <a:lnTo>
                        <a:pt x="173702" y="621271"/>
                      </a:lnTo>
                      <a:lnTo>
                        <a:pt x="146835" y="539151"/>
                      </a:lnTo>
                      <a:lnTo>
                        <a:pt x="146835" y="375249"/>
                      </a:lnTo>
                      <a:lnTo>
                        <a:pt x="452398" y="309788"/>
                      </a:lnTo>
                      <a:lnTo>
                        <a:pt x="547995" y="100548"/>
                      </a:lnTo>
                      <a:lnTo>
                        <a:pt x="860419" y="148476"/>
                      </a:lnTo>
                      <a:lnTo>
                        <a:pt x="109599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星: 12 pt 1514">
                  <a:extLst>
                    <a:ext uri="{FF2B5EF4-FFF2-40B4-BE49-F238E27FC236}">
                      <a16:creationId xmlns:a16="http://schemas.microsoft.com/office/drawing/2014/main" id="{AC5CDB0D-345F-4C9C-B488-870E48890F4C}"/>
                    </a:ext>
                  </a:extLst>
                </p:cNvPr>
                <p:cNvSpPr/>
                <p:nvPr/>
              </p:nvSpPr>
              <p:spPr>
                <a:xfrm>
                  <a:off x="2408268" y="4908430"/>
                  <a:ext cx="2191979" cy="1500996"/>
                </a:xfrm>
                <a:prstGeom prst="star12">
                  <a:avLst>
                    <a:gd name="adj" fmla="val 41523"/>
                  </a:avLst>
                </a:prstGeom>
                <a:solidFill>
                  <a:schemeClr val="bg1"/>
                </a:solidFill>
                <a:ln w="190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E2CFE2E8-F558-475A-9AC1-3335FBD3CE76}"/>
                    </a:ext>
                  </a:extLst>
                </p:cNvPr>
                <p:cNvSpPr/>
                <p:nvPr/>
              </p:nvSpPr>
              <p:spPr>
                <a:xfrm rot="10800000">
                  <a:off x="2880186" y="5201099"/>
                  <a:ext cx="1257847" cy="851010"/>
                </a:xfrm>
                <a:custGeom>
                  <a:avLst/>
                  <a:gdLst>
                    <a:gd name="connsiteX0" fmla="*/ 2147975 w 4252825"/>
                    <a:gd name="connsiteY0" fmla="*/ 3868838 h 3868947"/>
                    <a:gd name="connsiteX1" fmla="*/ 1075679 w 4252825"/>
                    <a:gd name="connsiteY1" fmla="*/ 3591208 h 3868947"/>
                    <a:gd name="connsiteX2" fmla="*/ 0 w 4252825"/>
                    <a:gd name="connsiteY2" fmla="*/ 1742535 h 3868947"/>
                    <a:gd name="connsiteX3" fmla="*/ 242327 w 4252825"/>
                    <a:gd name="connsiteY3" fmla="*/ 1742535 h 3868947"/>
                    <a:gd name="connsiteX4" fmla="*/ 1195422 w 4252825"/>
                    <a:gd name="connsiteY4" fmla="*/ 3380533 h 3868947"/>
                    <a:gd name="connsiteX5" fmla="*/ 3090431 w 4252825"/>
                    <a:gd name="connsiteY5" fmla="*/ 3361316 h 3868947"/>
                    <a:gd name="connsiteX6" fmla="*/ 4008445 w 4252825"/>
                    <a:gd name="connsiteY6" fmla="*/ 1830779 h 3868947"/>
                    <a:gd name="connsiteX7" fmla="*/ 4010068 w 4252825"/>
                    <a:gd name="connsiteY7" fmla="*/ 1707632 h 3868947"/>
                    <a:gd name="connsiteX8" fmla="*/ 4004079 w 4252825"/>
                    <a:gd name="connsiteY8" fmla="*/ 1589013 h 3868947"/>
                    <a:gd name="connsiteX9" fmla="*/ 2510287 w 4252825"/>
                    <a:gd name="connsiteY9" fmla="*/ 240993 h 3868947"/>
                    <a:gd name="connsiteX10" fmla="*/ 1008743 w 4252825"/>
                    <a:gd name="connsiteY10" fmla="*/ 1742537 h 3868947"/>
                    <a:gd name="connsiteX11" fmla="*/ 1000847 w 4252825"/>
                    <a:gd name="connsiteY11" fmla="*/ 1742537 h 3868947"/>
                    <a:gd name="connsiteX12" fmla="*/ 1004642 w 4252825"/>
                    <a:gd name="connsiteY12" fmla="*/ 1851652 h 3868947"/>
                    <a:gd name="connsiteX13" fmla="*/ 1514915 w 4252825"/>
                    <a:gd name="connsiteY13" fmla="*/ 2658548 h 3868947"/>
                    <a:gd name="connsiteX14" fmla="*/ 2595971 w 4252825"/>
                    <a:gd name="connsiteY14" fmla="*/ 2675964 h 3868947"/>
                    <a:gd name="connsiteX15" fmla="*/ 3141589 w 4252825"/>
                    <a:gd name="connsiteY15" fmla="*/ 1742537 h 3868947"/>
                    <a:gd name="connsiteX16" fmla="*/ 3143842 w 4252825"/>
                    <a:gd name="connsiteY16" fmla="*/ 1742537 h 3868947"/>
                    <a:gd name="connsiteX17" fmla="*/ 3144502 w 4252825"/>
                    <a:gd name="connsiteY17" fmla="*/ 1708855 h 3868947"/>
                    <a:gd name="connsiteX18" fmla="*/ 2835141 w 4252825"/>
                    <a:gd name="connsiteY18" fmla="*/ 1167062 h 3868947"/>
                    <a:gd name="connsiteX19" fmla="*/ 2129501 w 4252825"/>
                    <a:gd name="connsiteY19" fmla="*/ 1136078 h 3868947"/>
                    <a:gd name="connsiteX20" fmla="*/ 1767432 w 4252825"/>
                    <a:gd name="connsiteY20" fmla="*/ 1742538 h 3868947"/>
                    <a:gd name="connsiteX21" fmla="*/ 1539814 w 4252825"/>
                    <a:gd name="connsiteY21" fmla="*/ 1742537 h 3868947"/>
                    <a:gd name="connsiteX22" fmla="*/ 2021507 w 4252825"/>
                    <a:gd name="connsiteY22" fmla="*/ 935709 h 3868947"/>
                    <a:gd name="connsiteX23" fmla="*/ 2960283 w 4252825"/>
                    <a:gd name="connsiteY23" fmla="*/ 976930 h 3868947"/>
                    <a:gd name="connsiteX24" fmla="*/ 3371853 w 4252825"/>
                    <a:gd name="connsiteY24" fmla="*/ 1697726 h 3868947"/>
                    <a:gd name="connsiteX25" fmla="*/ 3370976 w 4252825"/>
                    <a:gd name="connsiteY25" fmla="*/ 1742536 h 3868947"/>
                    <a:gd name="connsiteX26" fmla="*/ 3372928 w 4252825"/>
                    <a:gd name="connsiteY26" fmla="*/ 1742536 h 3868947"/>
                    <a:gd name="connsiteX27" fmla="*/ 3370172 w 4252825"/>
                    <a:gd name="connsiteY27" fmla="*/ 1783624 h 3868947"/>
                    <a:gd name="connsiteX28" fmla="*/ 3369403 w 4252825"/>
                    <a:gd name="connsiteY28" fmla="*/ 1822873 h 3868947"/>
                    <a:gd name="connsiteX29" fmla="*/ 3367549 w 4252825"/>
                    <a:gd name="connsiteY29" fmla="*/ 1822710 h 3868947"/>
                    <a:gd name="connsiteX30" fmla="*/ 3361231 w 4252825"/>
                    <a:gd name="connsiteY30" fmla="*/ 1916887 h 3868947"/>
                    <a:gd name="connsiteX31" fmla="*/ 2709482 w 4252825"/>
                    <a:gd name="connsiteY31" fmla="*/ 2877540 h 3868947"/>
                    <a:gd name="connsiteX32" fmla="*/ 1394968 w 4252825"/>
                    <a:gd name="connsiteY32" fmla="*/ 2856363 h 3868947"/>
                    <a:gd name="connsiteX33" fmla="*/ 774501 w 4252825"/>
                    <a:gd name="connsiteY33" fmla="*/ 1875215 h 3868947"/>
                    <a:gd name="connsiteX34" fmla="*/ 769886 w 4252825"/>
                    <a:gd name="connsiteY34" fmla="*/ 1742537 h 3868947"/>
                    <a:gd name="connsiteX35" fmla="*/ 767751 w 4252825"/>
                    <a:gd name="connsiteY35" fmla="*/ 1742537 h 3868947"/>
                    <a:gd name="connsiteX36" fmla="*/ 769015 w 4252825"/>
                    <a:gd name="connsiteY36" fmla="*/ 1717496 h 3868947"/>
                    <a:gd name="connsiteX37" fmla="*/ 768427 w 4252825"/>
                    <a:gd name="connsiteY37" fmla="*/ 1700577 h 3868947"/>
                    <a:gd name="connsiteX38" fmla="*/ 769867 w 4252825"/>
                    <a:gd name="connsiteY38" fmla="*/ 1700624 h 3868947"/>
                    <a:gd name="connsiteX39" fmla="*/ 776747 w 4252825"/>
                    <a:gd name="connsiteY39" fmla="*/ 1564373 h 3868947"/>
                    <a:gd name="connsiteX40" fmla="*/ 2510288 w 4252825"/>
                    <a:gd name="connsiteY40" fmla="*/ 0 h 3868947"/>
                    <a:gd name="connsiteX41" fmla="*/ 4243829 w 4252825"/>
                    <a:gd name="connsiteY41" fmla="*/ 1564373 h 3868947"/>
                    <a:gd name="connsiteX42" fmla="*/ 4250649 w 4252825"/>
                    <a:gd name="connsiteY42" fmla="*/ 1699447 h 3868947"/>
                    <a:gd name="connsiteX43" fmla="*/ 4252387 w 4252825"/>
                    <a:gd name="connsiteY43" fmla="*/ 1699412 h 3868947"/>
                    <a:gd name="connsiteX44" fmla="*/ 4252027 w 4252825"/>
                    <a:gd name="connsiteY44" fmla="*/ 1726732 h 3868947"/>
                    <a:gd name="connsiteX45" fmla="*/ 4252825 w 4252825"/>
                    <a:gd name="connsiteY45" fmla="*/ 1742537 h 3868947"/>
                    <a:gd name="connsiteX46" fmla="*/ 4251819 w 4252825"/>
                    <a:gd name="connsiteY46" fmla="*/ 1742537 h 3868947"/>
                    <a:gd name="connsiteX47" fmla="*/ 4250506 w 4252825"/>
                    <a:gd name="connsiteY47" fmla="*/ 1842130 h 3868947"/>
                    <a:gd name="connsiteX48" fmla="*/ 3214419 w 4252825"/>
                    <a:gd name="connsiteY48" fmla="*/ 3569519 h 3868947"/>
                    <a:gd name="connsiteX49" fmla="*/ 2147975 w 4252825"/>
                    <a:gd name="connsiteY49" fmla="*/ 3868838 h 38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252825" h="3868947">
                      <a:moveTo>
                        <a:pt x="2147975" y="3868838"/>
                      </a:moveTo>
                      <a:cubicBezTo>
                        <a:pt x="1778548" y="3872584"/>
                        <a:pt x="1408146" y="3780172"/>
                        <a:pt x="1075679" y="3591208"/>
                      </a:cubicBezTo>
                      <a:cubicBezTo>
                        <a:pt x="410745" y="3213278"/>
                        <a:pt x="-1" y="2507367"/>
                        <a:pt x="0" y="1742535"/>
                      </a:cubicBezTo>
                      <a:lnTo>
                        <a:pt x="242327" y="1742535"/>
                      </a:lnTo>
                      <a:cubicBezTo>
                        <a:pt x="242327" y="2420207"/>
                        <a:pt x="606264" y="3045672"/>
                        <a:pt x="1195422" y="3380533"/>
                      </a:cubicBezTo>
                      <a:cubicBezTo>
                        <a:pt x="1784580" y="3715394"/>
                        <a:pt x="2508185" y="3708056"/>
                        <a:pt x="3090431" y="3361316"/>
                      </a:cubicBezTo>
                      <a:cubicBezTo>
                        <a:pt x="3636287" y="3036247"/>
                        <a:pt x="3979055" y="2459832"/>
                        <a:pt x="4008445" y="1830779"/>
                      </a:cubicBezTo>
                      <a:lnTo>
                        <a:pt x="4010068" y="1707632"/>
                      </a:lnTo>
                      <a:lnTo>
                        <a:pt x="4004079" y="1589013"/>
                      </a:lnTo>
                      <a:cubicBezTo>
                        <a:pt x="3927185" y="831850"/>
                        <a:pt x="3287737" y="240993"/>
                        <a:pt x="2510287" y="240993"/>
                      </a:cubicBezTo>
                      <a:cubicBezTo>
                        <a:pt x="1681007" y="240993"/>
                        <a:pt x="1008743" y="913257"/>
                        <a:pt x="1008743" y="1742537"/>
                      </a:cubicBezTo>
                      <a:lnTo>
                        <a:pt x="1000847" y="1742537"/>
                      </a:lnTo>
                      <a:lnTo>
                        <a:pt x="1004642" y="1851652"/>
                      </a:lnTo>
                      <a:cubicBezTo>
                        <a:pt x="1038515" y="2182950"/>
                        <a:pt x="1225485" y="2483052"/>
                        <a:pt x="1514915" y="2658548"/>
                      </a:cubicBezTo>
                      <a:cubicBezTo>
                        <a:pt x="1845691" y="2859115"/>
                        <a:pt x="2258906" y="2865772"/>
                        <a:pt x="2595971" y="2675964"/>
                      </a:cubicBezTo>
                      <a:cubicBezTo>
                        <a:pt x="2933036" y="2486156"/>
                        <a:pt x="3141589" y="2129370"/>
                        <a:pt x="3141589" y="1742537"/>
                      </a:cubicBezTo>
                      <a:lnTo>
                        <a:pt x="3143842" y="1742537"/>
                      </a:lnTo>
                      <a:lnTo>
                        <a:pt x="3144502" y="1708855"/>
                      </a:lnTo>
                      <a:cubicBezTo>
                        <a:pt x="3133880" y="1491138"/>
                        <a:pt x="3020312" y="1288938"/>
                        <a:pt x="2835141" y="1167062"/>
                      </a:cubicBezTo>
                      <a:cubicBezTo>
                        <a:pt x="2623517" y="1027774"/>
                        <a:pt x="2352519" y="1015875"/>
                        <a:pt x="2129501" y="1136078"/>
                      </a:cubicBezTo>
                      <a:cubicBezTo>
                        <a:pt x="1906483" y="1256281"/>
                        <a:pt x="1767432" y="1489189"/>
                        <a:pt x="1767432" y="1742538"/>
                      </a:cubicBezTo>
                      <a:lnTo>
                        <a:pt x="1539814" y="1742537"/>
                      </a:lnTo>
                      <a:cubicBezTo>
                        <a:pt x="1539814" y="1405484"/>
                        <a:pt x="1724806" y="1095626"/>
                        <a:pt x="2021507" y="935709"/>
                      </a:cubicBezTo>
                      <a:cubicBezTo>
                        <a:pt x="2318208" y="775793"/>
                        <a:pt x="2678740" y="791623"/>
                        <a:pt x="2960283" y="976930"/>
                      </a:cubicBezTo>
                      <a:cubicBezTo>
                        <a:pt x="3206632" y="1139074"/>
                        <a:pt x="3357722" y="1408078"/>
                        <a:pt x="3371853" y="1697726"/>
                      </a:cubicBezTo>
                      <a:lnTo>
                        <a:pt x="3370976" y="1742536"/>
                      </a:lnTo>
                      <a:lnTo>
                        <a:pt x="3372928" y="1742536"/>
                      </a:lnTo>
                      <a:lnTo>
                        <a:pt x="3370172" y="1783624"/>
                      </a:lnTo>
                      <a:lnTo>
                        <a:pt x="3369403" y="1822873"/>
                      </a:lnTo>
                      <a:lnTo>
                        <a:pt x="3367549" y="1822710"/>
                      </a:lnTo>
                      <a:lnTo>
                        <a:pt x="3361231" y="1916887"/>
                      </a:lnTo>
                      <a:cubicBezTo>
                        <a:pt x="3307089" y="2318194"/>
                        <a:pt x="3068106" y="2675593"/>
                        <a:pt x="2709482" y="2877540"/>
                      </a:cubicBezTo>
                      <a:cubicBezTo>
                        <a:pt x="2299626" y="3108338"/>
                        <a:pt x="1797177" y="3100243"/>
                        <a:pt x="1394968" y="2856363"/>
                      </a:cubicBezTo>
                      <a:cubicBezTo>
                        <a:pt x="1043035" y="2642968"/>
                        <a:pt x="815688" y="2278057"/>
                        <a:pt x="774501" y="1875215"/>
                      </a:cubicBezTo>
                      <a:lnTo>
                        <a:pt x="769886" y="1742537"/>
                      </a:lnTo>
                      <a:lnTo>
                        <a:pt x="767751" y="1742537"/>
                      </a:lnTo>
                      <a:lnTo>
                        <a:pt x="769015" y="1717496"/>
                      </a:lnTo>
                      <a:lnTo>
                        <a:pt x="768427" y="1700577"/>
                      </a:lnTo>
                      <a:lnTo>
                        <a:pt x="769867" y="1700624"/>
                      </a:lnTo>
                      <a:lnTo>
                        <a:pt x="776747" y="1564373"/>
                      </a:lnTo>
                      <a:cubicBezTo>
                        <a:pt x="865983" y="685687"/>
                        <a:pt x="1608060" y="0"/>
                        <a:pt x="2510288" y="0"/>
                      </a:cubicBezTo>
                      <a:cubicBezTo>
                        <a:pt x="3412517" y="0"/>
                        <a:pt x="4154593" y="685688"/>
                        <a:pt x="4243829" y="1564373"/>
                      </a:cubicBezTo>
                      <a:lnTo>
                        <a:pt x="4250649" y="1699447"/>
                      </a:lnTo>
                      <a:lnTo>
                        <a:pt x="4252387" y="1699412"/>
                      </a:lnTo>
                      <a:lnTo>
                        <a:pt x="4252027" y="1726732"/>
                      </a:lnTo>
                      <a:lnTo>
                        <a:pt x="4252825" y="1742537"/>
                      </a:lnTo>
                      <a:lnTo>
                        <a:pt x="4251819" y="1742537"/>
                      </a:lnTo>
                      <a:lnTo>
                        <a:pt x="4250506" y="1842130"/>
                      </a:lnTo>
                      <a:cubicBezTo>
                        <a:pt x="4217336" y="2552088"/>
                        <a:pt x="3830481" y="3202641"/>
                        <a:pt x="3214419" y="3569519"/>
                      </a:cubicBezTo>
                      <a:cubicBezTo>
                        <a:pt x="2885853" y="3765187"/>
                        <a:pt x="2517401" y="3865091"/>
                        <a:pt x="2147975" y="386883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21B3B615-E364-48B0-A689-15532CD634D4}"/>
                  </a:ext>
                </a:extLst>
              </p:cNvPr>
              <p:cNvGrpSpPr/>
              <p:nvPr/>
            </p:nvGrpSpPr>
            <p:grpSpPr>
              <a:xfrm>
                <a:off x="1773638" y="529008"/>
                <a:ext cx="1647898" cy="1076716"/>
                <a:chOff x="3704938" y="1322434"/>
                <a:chExt cx="2000423" cy="1307051"/>
              </a:xfrm>
            </p:grpSpPr>
            <p:grpSp>
              <p:nvGrpSpPr>
                <p:cNvPr id="1510" name="グループ化 1509">
                  <a:extLst>
                    <a:ext uri="{FF2B5EF4-FFF2-40B4-BE49-F238E27FC236}">
                      <a16:creationId xmlns:a16="http://schemas.microsoft.com/office/drawing/2014/main" id="{D5BD4A9D-7EF6-4722-A0CB-B6E3C6B739F8}"/>
                    </a:ext>
                  </a:extLst>
                </p:cNvPr>
                <p:cNvGrpSpPr/>
                <p:nvPr/>
              </p:nvGrpSpPr>
              <p:grpSpPr>
                <a:xfrm>
                  <a:off x="3704938" y="1322434"/>
                  <a:ext cx="2000423" cy="1307051"/>
                  <a:chOff x="4865320" y="2995386"/>
                  <a:chExt cx="1650488" cy="1078409"/>
                </a:xfrm>
              </p:grpSpPr>
              <p:sp>
                <p:nvSpPr>
                  <p:cNvPr id="1512" name="フリーフォーム: 図形 1511">
                    <a:extLst>
                      <a:ext uri="{FF2B5EF4-FFF2-40B4-BE49-F238E27FC236}">
                        <a16:creationId xmlns:a16="http://schemas.microsoft.com/office/drawing/2014/main" id="{CFF694C0-12C3-431F-9249-0EE1FD5F9AFB}"/>
                      </a:ext>
                    </a:extLst>
                  </p:cNvPr>
                  <p:cNvSpPr/>
                  <p:nvPr/>
                </p:nvSpPr>
                <p:spPr>
                  <a:xfrm>
                    <a:off x="4865320" y="2995386"/>
                    <a:ext cx="1650488" cy="1078409"/>
                  </a:xfrm>
                  <a:custGeom>
                    <a:avLst/>
                    <a:gdLst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37101 w 1522107"/>
                      <a:gd name="connsiteY11" fmla="*/ 487475 h 979137"/>
                      <a:gd name="connsiteX12" fmla="*/ 655697 w 1522107"/>
                      <a:gd name="connsiteY12" fmla="*/ 474733 h 979137"/>
                      <a:gd name="connsiteX13" fmla="*/ 1032660 w 1522107"/>
                      <a:gd name="connsiteY13" fmla="*/ 256518 h 979137"/>
                      <a:gd name="connsiteX14" fmla="*/ 1385554 w 1522107"/>
                      <a:gd name="connsiteY14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802183 w 1522107"/>
                      <a:gd name="connsiteY4" fmla="*/ 725632 h 979137"/>
                      <a:gd name="connsiteX5" fmla="*/ 778449 w 1522107"/>
                      <a:gd name="connsiteY5" fmla="*/ 768076 h 979137"/>
                      <a:gd name="connsiteX6" fmla="*/ 468857 w 1522107"/>
                      <a:gd name="connsiteY6" fmla="*/ 956314 h 979137"/>
                      <a:gd name="connsiteX7" fmla="*/ 4398 w 1522107"/>
                      <a:gd name="connsiteY7" fmla="*/ 831252 h 979137"/>
                      <a:gd name="connsiteX8" fmla="*/ 349900 w 1522107"/>
                      <a:gd name="connsiteY8" fmla="*/ 496602 h 979137"/>
                      <a:gd name="connsiteX9" fmla="*/ 512210 w 1522107"/>
                      <a:gd name="connsiteY9" fmla="*/ 473874 h 979137"/>
                      <a:gd name="connsiteX10" fmla="*/ 621086 w 1522107"/>
                      <a:gd name="connsiteY10" fmla="*/ 482431 h 979137"/>
                      <a:gd name="connsiteX11" fmla="*/ 655697 w 1522107"/>
                      <a:gd name="connsiteY11" fmla="*/ 474733 h 979137"/>
                      <a:gd name="connsiteX12" fmla="*/ 1032660 w 1522107"/>
                      <a:gd name="connsiteY12" fmla="*/ 256518 h 979137"/>
                      <a:gd name="connsiteX13" fmla="*/ 1385554 w 1522107"/>
                      <a:gd name="connsiteY13" fmla="*/ 1375 h 979137"/>
                      <a:gd name="connsiteX0" fmla="*/ 1385554 w 1522107"/>
                      <a:gd name="connsiteY0" fmla="*/ 1375 h 979137"/>
                      <a:gd name="connsiteX1" fmla="*/ 1520615 w 1522107"/>
                      <a:gd name="connsiteY1" fmla="*/ 65935 h 979137"/>
                      <a:gd name="connsiteX2" fmla="*/ 1190929 w 1522107"/>
                      <a:gd name="connsiteY2" fmla="*/ 277194 h 979137"/>
                      <a:gd name="connsiteX3" fmla="*/ 811842 w 1522107"/>
                      <a:gd name="connsiteY3" fmla="*/ 709128 h 979137"/>
                      <a:gd name="connsiteX4" fmla="*/ 778449 w 1522107"/>
                      <a:gd name="connsiteY4" fmla="*/ 768076 h 979137"/>
                      <a:gd name="connsiteX5" fmla="*/ 468857 w 1522107"/>
                      <a:gd name="connsiteY5" fmla="*/ 956314 h 979137"/>
                      <a:gd name="connsiteX6" fmla="*/ 4398 w 1522107"/>
                      <a:gd name="connsiteY6" fmla="*/ 831252 h 979137"/>
                      <a:gd name="connsiteX7" fmla="*/ 349900 w 1522107"/>
                      <a:gd name="connsiteY7" fmla="*/ 496602 h 979137"/>
                      <a:gd name="connsiteX8" fmla="*/ 512210 w 1522107"/>
                      <a:gd name="connsiteY8" fmla="*/ 473874 h 979137"/>
                      <a:gd name="connsiteX9" fmla="*/ 621086 w 1522107"/>
                      <a:gd name="connsiteY9" fmla="*/ 482431 h 979137"/>
                      <a:gd name="connsiteX10" fmla="*/ 655697 w 1522107"/>
                      <a:gd name="connsiteY10" fmla="*/ 474733 h 979137"/>
                      <a:gd name="connsiteX11" fmla="*/ 1032660 w 1522107"/>
                      <a:gd name="connsiteY11" fmla="*/ 256518 h 979137"/>
                      <a:gd name="connsiteX12" fmla="*/ 1385554 w 1522107"/>
                      <a:gd name="connsiteY12" fmla="*/ 1375 h 979137"/>
                      <a:gd name="connsiteX0" fmla="*/ 1483789 w 1541454"/>
                      <a:gd name="connsiteY0" fmla="*/ 589 h 1080515"/>
                      <a:gd name="connsiteX1" fmla="*/ 1520615 w 1541454"/>
                      <a:gd name="connsiteY1" fmla="*/ 167313 h 1080515"/>
                      <a:gd name="connsiteX2" fmla="*/ 1190929 w 1541454"/>
                      <a:gd name="connsiteY2" fmla="*/ 378572 h 1080515"/>
                      <a:gd name="connsiteX3" fmla="*/ 811842 w 1541454"/>
                      <a:gd name="connsiteY3" fmla="*/ 810506 h 1080515"/>
                      <a:gd name="connsiteX4" fmla="*/ 778449 w 1541454"/>
                      <a:gd name="connsiteY4" fmla="*/ 869454 h 1080515"/>
                      <a:gd name="connsiteX5" fmla="*/ 468857 w 1541454"/>
                      <a:gd name="connsiteY5" fmla="*/ 1057692 h 1080515"/>
                      <a:gd name="connsiteX6" fmla="*/ 4398 w 1541454"/>
                      <a:gd name="connsiteY6" fmla="*/ 932630 h 1080515"/>
                      <a:gd name="connsiteX7" fmla="*/ 349900 w 1541454"/>
                      <a:gd name="connsiteY7" fmla="*/ 597980 h 1080515"/>
                      <a:gd name="connsiteX8" fmla="*/ 512210 w 1541454"/>
                      <a:gd name="connsiteY8" fmla="*/ 575252 h 1080515"/>
                      <a:gd name="connsiteX9" fmla="*/ 621086 w 1541454"/>
                      <a:gd name="connsiteY9" fmla="*/ 583809 h 1080515"/>
                      <a:gd name="connsiteX10" fmla="*/ 655697 w 1541454"/>
                      <a:gd name="connsiteY10" fmla="*/ 576111 h 1080515"/>
                      <a:gd name="connsiteX11" fmla="*/ 1032660 w 1541454"/>
                      <a:gd name="connsiteY11" fmla="*/ 357896 h 1080515"/>
                      <a:gd name="connsiteX12" fmla="*/ 1483789 w 1541454"/>
                      <a:gd name="connsiteY12" fmla="*/ 589 h 1080515"/>
                      <a:gd name="connsiteX0" fmla="*/ 1483789 w 1625783"/>
                      <a:gd name="connsiteY0" fmla="*/ 7467 h 1087393"/>
                      <a:gd name="connsiteX1" fmla="*/ 1610991 w 1625783"/>
                      <a:gd name="connsiteY1" fmla="*/ 142755 h 1087393"/>
                      <a:gd name="connsiteX2" fmla="*/ 1190929 w 1625783"/>
                      <a:gd name="connsiteY2" fmla="*/ 385450 h 1087393"/>
                      <a:gd name="connsiteX3" fmla="*/ 811842 w 1625783"/>
                      <a:gd name="connsiteY3" fmla="*/ 817384 h 1087393"/>
                      <a:gd name="connsiteX4" fmla="*/ 778449 w 1625783"/>
                      <a:gd name="connsiteY4" fmla="*/ 876332 h 1087393"/>
                      <a:gd name="connsiteX5" fmla="*/ 468857 w 1625783"/>
                      <a:gd name="connsiteY5" fmla="*/ 1064570 h 1087393"/>
                      <a:gd name="connsiteX6" fmla="*/ 4398 w 1625783"/>
                      <a:gd name="connsiteY6" fmla="*/ 939508 h 1087393"/>
                      <a:gd name="connsiteX7" fmla="*/ 349900 w 1625783"/>
                      <a:gd name="connsiteY7" fmla="*/ 604858 h 1087393"/>
                      <a:gd name="connsiteX8" fmla="*/ 512210 w 1625783"/>
                      <a:gd name="connsiteY8" fmla="*/ 582130 h 1087393"/>
                      <a:gd name="connsiteX9" fmla="*/ 621086 w 1625783"/>
                      <a:gd name="connsiteY9" fmla="*/ 590687 h 1087393"/>
                      <a:gd name="connsiteX10" fmla="*/ 655697 w 1625783"/>
                      <a:gd name="connsiteY10" fmla="*/ 582989 h 1087393"/>
                      <a:gd name="connsiteX11" fmla="*/ 1032660 w 1625783"/>
                      <a:gd name="connsiteY11" fmla="*/ 364774 h 1087393"/>
                      <a:gd name="connsiteX12" fmla="*/ 1483789 w 1625783"/>
                      <a:gd name="connsiteY12" fmla="*/ 7467 h 1087393"/>
                      <a:gd name="connsiteX0" fmla="*/ 1483789 w 1636925"/>
                      <a:gd name="connsiteY0" fmla="*/ 6918 h 1086844"/>
                      <a:gd name="connsiteX1" fmla="*/ 1610991 w 1636925"/>
                      <a:gd name="connsiteY1" fmla="*/ 142206 h 1086844"/>
                      <a:gd name="connsiteX2" fmla="*/ 1190929 w 1636925"/>
                      <a:gd name="connsiteY2" fmla="*/ 384901 h 1086844"/>
                      <a:gd name="connsiteX3" fmla="*/ 811842 w 1636925"/>
                      <a:gd name="connsiteY3" fmla="*/ 816835 h 1086844"/>
                      <a:gd name="connsiteX4" fmla="*/ 778449 w 1636925"/>
                      <a:gd name="connsiteY4" fmla="*/ 875783 h 1086844"/>
                      <a:gd name="connsiteX5" fmla="*/ 468857 w 1636925"/>
                      <a:gd name="connsiteY5" fmla="*/ 1064021 h 1086844"/>
                      <a:gd name="connsiteX6" fmla="*/ 4398 w 1636925"/>
                      <a:gd name="connsiteY6" fmla="*/ 938959 h 1086844"/>
                      <a:gd name="connsiteX7" fmla="*/ 349900 w 1636925"/>
                      <a:gd name="connsiteY7" fmla="*/ 604309 h 1086844"/>
                      <a:gd name="connsiteX8" fmla="*/ 512210 w 1636925"/>
                      <a:gd name="connsiteY8" fmla="*/ 581581 h 1086844"/>
                      <a:gd name="connsiteX9" fmla="*/ 621086 w 1636925"/>
                      <a:gd name="connsiteY9" fmla="*/ 590138 h 1086844"/>
                      <a:gd name="connsiteX10" fmla="*/ 655697 w 1636925"/>
                      <a:gd name="connsiteY10" fmla="*/ 582440 h 1086844"/>
                      <a:gd name="connsiteX11" fmla="*/ 1032660 w 1636925"/>
                      <a:gd name="connsiteY11" fmla="*/ 364225 h 1086844"/>
                      <a:gd name="connsiteX12" fmla="*/ 1483789 w 1636925"/>
                      <a:gd name="connsiteY12" fmla="*/ 6918 h 1086844"/>
                      <a:gd name="connsiteX0" fmla="*/ 1479859 w 1625099"/>
                      <a:gd name="connsiteY0" fmla="*/ 8030 h 1076167"/>
                      <a:gd name="connsiteX1" fmla="*/ 1610991 w 1625099"/>
                      <a:gd name="connsiteY1" fmla="*/ 131529 h 1076167"/>
                      <a:gd name="connsiteX2" fmla="*/ 1190929 w 1625099"/>
                      <a:gd name="connsiteY2" fmla="*/ 374224 h 1076167"/>
                      <a:gd name="connsiteX3" fmla="*/ 811842 w 1625099"/>
                      <a:gd name="connsiteY3" fmla="*/ 806158 h 1076167"/>
                      <a:gd name="connsiteX4" fmla="*/ 778449 w 1625099"/>
                      <a:gd name="connsiteY4" fmla="*/ 865106 h 1076167"/>
                      <a:gd name="connsiteX5" fmla="*/ 468857 w 1625099"/>
                      <a:gd name="connsiteY5" fmla="*/ 1053344 h 1076167"/>
                      <a:gd name="connsiteX6" fmla="*/ 4398 w 1625099"/>
                      <a:gd name="connsiteY6" fmla="*/ 928282 h 1076167"/>
                      <a:gd name="connsiteX7" fmla="*/ 349900 w 1625099"/>
                      <a:gd name="connsiteY7" fmla="*/ 593632 h 1076167"/>
                      <a:gd name="connsiteX8" fmla="*/ 512210 w 1625099"/>
                      <a:gd name="connsiteY8" fmla="*/ 570904 h 1076167"/>
                      <a:gd name="connsiteX9" fmla="*/ 621086 w 1625099"/>
                      <a:gd name="connsiteY9" fmla="*/ 579461 h 1076167"/>
                      <a:gd name="connsiteX10" fmla="*/ 655697 w 1625099"/>
                      <a:gd name="connsiteY10" fmla="*/ 571763 h 1076167"/>
                      <a:gd name="connsiteX11" fmla="*/ 1032660 w 1625099"/>
                      <a:gd name="connsiteY11" fmla="*/ 353548 h 1076167"/>
                      <a:gd name="connsiteX12" fmla="*/ 1479859 w 1625099"/>
                      <a:gd name="connsiteY12" fmla="*/ 8030 h 1076167"/>
                      <a:gd name="connsiteX0" fmla="*/ 1479859 w 1622785"/>
                      <a:gd name="connsiteY0" fmla="*/ 4442 h 1072579"/>
                      <a:gd name="connsiteX1" fmla="*/ 1610991 w 1622785"/>
                      <a:gd name="connsiteY1" fmla="*/ 127941 h 1072579"/>
                      <a:gd name="connsiteX2" fmla="*/ 1190929 w 1622785"/>
                      <a:gd name="connsiteY2" fmla="*/ 370636 h 1072579"/>
                      <a:gd name="connsiteX3" fmla="*/ 811842 w 1622785"/>
                      <a:gd name="connsiteY3" fmla="*/ 802570 h 1072579"/>
                      <a:gd name="connsiteX4" fmla="*/ 778449 w 1622785"/>
                      <a:gd name="connsiteY4" fmla="*/ 861518 h 1072579"/>
                      <a:gd name="connsiteX5" fmla="*/ 468857 w 1622785"/>
                      <a:gd name="connsiteY5" fmla="*/ 1049756 h 1072579"/>
                      <a:gd name="connsiteX6" fmla="*/ 4398 w 1622785"/>
                      <a:gd name="connsiteY6" fmla="*/ 924694 h 1072579"/>
                      <a:gd name="connsiteX7" fmla="*/ 349900 w 1622785"/>
                      <a:gd name="connsiteY7" fmla="*/ 590044 h 1072579"/>
                      <a:gd name="connsiteX8" fmla="*/ 512210 w 1622785"/>
                      <a:gd name="connsiteY8" fmla="*/ 567316 h 1072579"/>
                      <a:gd name="connsiteX9" fmla="*/ 621086 w 1622785"/>
                      <a:gd name="connsiteY9" fmla="*/ 575873 h 1072579"/>
                      <a:gd name="connsiteX10" fmla="*/ 655697 w 1622785"/>
                      <a:gd name="connsiteY10" fmla="*/ 568175 h 1072579"/>
                      <a:gd name="connsiteX11" fmla="*/ 1032660 w 1622785"/>
                      <a:gd name="connsiteY11" fmla="*/ 349960 h 1072579"/>
                      <a:gd name="connsiteX12" fmla="*/ 1479859 w 1622785"/>
                      <a:gd name="connsiteY12" fmla="*/ 4442 h 1072579"/>
                      <a:gd name="connsiteX0" fmla="*/ 1479859 w 1650488"/>
                      <a:gd name="connsiteY0" fmla="*/ 10037 h 1078174"/>
                      <a:gd name="connsiteX1" fmla="*/ 1638498 w 1650488"/>
                      <a:gd name="connsiteY1" fmla="*/ 117819 h 1078174"/>
                      <a:gd name="connsiteX2" fmla="*/ 1190929 w 1650488"/>
                      <a:gd name="connsiteY2" fmla="*/ 376231 h 1078174"/>
                      <a:gd name="connsiteX3" fmla="*/ 811842 w 1650488"/>
                      <a:gd name="connsiteY3" fmla="*/ 808165 h 1078174"/>
                      <a:gd name="connsiteX4" fmla="*/ 778449 w 1650488"/>
                      <a:gd name="connsiteY4" fmla="*/ 867113 h 1078174"/>
                      <a:gd name="connsiteX5" fmla="*/ 468857 w 1650488"/>
                      <a:gd name="connsiteY5" fmla="*/ 1055351 h 1078174"/>
                      <a:gd name="connsiteX6" fmla="*/ 4398 w 1650488"/>
                      <a:gd name="connsiteY6" fmla="*/ 930289 h 1078174"/>
                      <a:gd name="connsiteX7" fmla="*/ 349900 w 1650488"/>
                      <a:gd name="connsiteY7" fmla="*/ 595639 h 1078174"/>
                      <a:gd name="connsiteX8" fmla="*/ 512210 w 1650488"/>
                      <a:gd name="connsiteY8" fmla="*/ 572911 h 1078174"/>
                      <a:gd name="connsiteX9" fmla="*/ 621086 w 1650488"/>
                      <a:gd name="connsiteY9" fmla="*/ 581468 h 1078174"/>
                      <a:gd name="connsiteX10" fmla="*/ 655697 w 1650488"/>
                      <a:gd name="connsiteY10" fmla="*/ 573770 h 1078174"/>
                      <a:gd name="connsiteX11" fmla="*/ 1032660 w 1650488"/>
                      <a:gd name="connsiteY11" fmla="*/ 355555 h 1078174"/>
                      <a:gd name="connsiteX12" fmla="*/ 1479859 w 1650488"/>
                      <a:gd name="connsiteY12" fmla="*/ 10037 h 1078174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  <a:gd name="connsiteX0" fmla="*/ 1479859 w 1650488"/>
                      <a:gd name="connsiteY0" fmla="*/ 10272 h 1078409"/>
                      <a:gd name="connsiteX1" fmla="*/ 1638498 w 1650488"/>
                      <a:gd name="connsiteY1" fmla="*/ 118054 h 1078409"/>
                      <a:gd name="connsiteX2" fmla="*/ 1190929 w 1650488"/>
                      <a:gd name="connsiteY2" fmla="*/ 376466 h 1078409"/>
                      <a:gd name="connsiteX3" fmla="*/ 811842 w 1650488"/>
                      <a:gd name="connsiteY3" fmla="*/ 808400 h 1078409"/>
                      <a:gd name="connsiteX4" fmla="*/ 778449 w 1650488"/>
                      <a:gd name="connsiteY4" fmla="*/ 867348 h 1078409"/>
                      <a:gd name="connsiteX5" fmla="*/ 468857 w 1650488"/>
                      <a:gd name="connsiteY5" fmla="*/ 1055586 h 1078409"/>
                      <a:gd name="connsiteX6" fmla="*/ 4398 w 1650488"/>
                      <a:gd name="connsiteY6" fmla="*/ 930524 h 1078409"/>
                      <a:gd name="connsiteX7" fmla="*/ 349900 w 1650488"/>
                      <a:gd name="connsiteY7" fmla="*/ 595874 h 1078409"/>
                      <a:gd name="connsiteX8" fmla="*/ 512210 w 1650488"/>
                      <a:gd name="connsiteY8" fmla="*/ 573146 h 1078409"/>
                      <a:gd name="connsiteX9" fmla="*/ 621086 w 1650488"/>
                      <a:gd name="connsiteY9" fmla="*/ 581703 h 1078409"/>
                      <a:gd name="connsiteX10" fmla="*/ 655697 w 1650488"/>
                      <a:gd name="connsiteY10" fmla="*/ 574005 h 1078409"/>
                      <a:gd name="connsiteX11" fmla="*/ 1032660 w 1650488"/>
                      <a:gd name="connsiteY11" fmla="*/ 359719 h 1078409"/>
                      <a:gd name="connsiteX12" fmla="*/ 1479859 w 1650488"/>
                      <a:gd name="connsiteY12" fmla="*/ 10272 h 1078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0488" h="1078409">
                        <a:moveTo>
                          <a:pt x="1479859" y="10272"/>
                        </a:moveTo>
                        <a:cubicBezTo>
                          <a:pt x="1580832" y="-30005"/>
                          <a:pt x="1686653" y="57022"/>
                          <a:pt x="1638498" y="118054"/>
                        </a:cubicBezTo>
                        <a:cubicBezTo>
                          <a:pt x="1590343" y="179086"/>
                          <a:pt x="1352417" y="253665"/>
                          <a:pt x="1190929" y="376466"/>
                        </a:cubicBezTo>
                        <a:cubicBezTo>
                          <a:pt x="906156" y="615749"/>
                          <a:pt x="851345" y="733656"/>
                          <a:pt x="811842" y="808400"/>
                        </a:cubicBezTo>
                        <a:lnTo>
                          <a:pt x="778449" y="867348"/>
                        </a:lnTo>
                        <a:cubicBezTo>
                          <a:pt x="721493" y="947322"/>
                          <a:pt x="608647" y="1019413"/>
                          <a:pt x="468857" y="1055586"/>
                        </a:cubicBezTo>
                        <a:cubicBezTo>
                          <a:pt x="245193" y="1113463"/>
                          <a:pt x="37247" y="1057470"/>
                          <a:pt x="4398" y="930524"/>
                        </a:cubicBezTo>
                        <a:cubicBezTo>
                          <a:pt x="-28451" y="803579"/>
                          <a:pt x="126235" y="653750"/>
                          <a:pt x="349900" y="595874"/>
                        </a:cubicBezTo>
                        <a:cubicBezTo>
                          <a:pt x="405816" y="581405"/>
                          <a:pt x="460749" y="574052"/>
                          <a:pt x="512210" y="573146"/>
                        </a:cubicBezTo>
                        <a:cubicBezTo>
                          <a:pt x="550806" y="572467"/>
                          <a:pt x="587448" y="575413"/>
                          <a:pt x="621086" y="581703"/>
                        </a:cubicBezTo>
                        <a:lnTo>
                          <a:pt x="655697" y="574005"/>
                        </a:lnTo>
                        <a:cubicBezTo>
                          <a:pt x="790042" y="534453"/>
                          <a:pt x="940635" y="428296"/>
                          <a:pt x="1032660" y="359719"/>
                        </a:cubicBezTo>
                        <a:cubicBezTo>
                          <a:pt x="1124685" y="291142"/>
                          <a:pt x="1378886" y="50549"/>
                          <a:pt x="1479859" y="102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3" name="楕円 1512">
                    <a:extLst>
                      <a:ext uri="{FF2B5EF4-FFF2-40B4-BE49-F238E27FC236}">
                        <a16:creationId xmlns:a16="http://schemas.microsoft.com/office/drawing/2014/main" id="{84E6AFFE-1159-4C6E-A813-C03ABAB0F812}"/>
                      </a:ext>
                    </a:extLst>
                  </p:cNvPr>
                  <p:cNvSpPr/>
                  <p:nvPr/>
                </p:nvSpPr>
                <p:spPr>
                  <a:xfrm rot="20572417">
                    <a:off x="4889172" y="3619909"/>
                    <a:ext cx="702156" cy="36344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54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00DE3E19-8BBE-41A4-8C8A-E10E4263819B}"/>
                    </a:ext>
                  </a:extLst>
                </p:cNvPr>
                <p:cNvSpPr/>
                <p:nvPr/>
              </p:nvSpPr>
              <p:spPr>
                <a:xfrm rot="20572417">
                  <a:off x="3738059" y="2128427"/>
                  <a:ext cx="742086" cy="406743"/>
                </a:xfrm>
                <a:custGeom>
                  <a:avLst/>
                  <a:gdLst>
                    <a:gd name="connsiteX0" fmla="*/ 533725 w 742086"/>
                    <a:gd name="connsiteY0" fmla="*/ 42329 h 406743"/>
                    <a:gd name="connsiteX1" fmla="*/ 742086 w 742086"/>
                    <a:gd name="connsiteY1" fmla="*/ 247850 h 406743"/>
                    <a:gd name="connsiteX2" fmla="*/ 704947 w 742086"/>
                    <a:gd name="connsiteY2" fmla="*/ 344325 h 406743"/>
                    <a:gd name="connsiteX3" fmla="*/ 691839 w 742086"/>
                    <a:gd name="connsiteY3" fmla="*/ 356990 h 406743"/>
                    <a:gd name="connsiteX4" fmla="*/ 663422 w 742086"/>
                    <a:gd name="connsiteY4" fmla="*/ 369127 h 406743"/>
                    <a:gd name="connsiteX5" fmla="*/ 425513 w 742086"/>
                    <a:gd name="connsiteY5" fmla="*/ 406743 h 406743"/>
                    <a:gd name="connsiteX6" fmla="*/ 0 w 742086"/>
                    <a:gd name="connsiteY6" fmla="*/ 186490 h 406743"/>
                    <a:gd name="connsiteX7" fmla="*/ 124630 w 742086"/>
                    <a:gd name="connsiteY7" fmla="*/ 30747 h 406743"/>
                    <a:gd name="connsiteX8" fmla="*/ 186331 w 742086"/>
                    <a:gd name="connsiteY8" fmla="*/ 4397 h 406743"/>
                    <a:gd name="connsiteX9" fmla="*/ 269495 w 742086"/>
                    <a:gd name="connsiteY9" fmla="*/ 0 h 406743"/>
                    <a:gd name="connsiteX10" fmla="*/ 533725 w 742086"/>
                    <a:gd name="connsiteY10" fmla="*/ 42329 h 406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2086" h="406743">
                      <a:moveTo>
                        <a:pt x="533725" y="42329"/>
                      </a:moveTo>
                      <a:cubicBezTo>
                        <a:pt x="659435" y="86869"/>
                        <a:pt x="742086" y="162298"/>
                        <a:pt x="742086" y="247850"/>
                      </a:cubicBezTo>
                      <a:cubicBezTo>
                        <a:pt x="742086" y="282071"/>
                        <a:pt x="728862" y="314672"/>
                        <a:pt x="704947" y="344325"/>
                      </a:cubicBezTo>
                      <a:lnTo>
                        <a:pt x="691839" y="356990"/>
                      </a:lnTo>
                      <a:lnTo>
                        <a:pt x="663422" y="369127"/>
                      </a:lnTo>
                      <a:cubicBezTo>
                        <a:pt x="595509" y="392875"/>
                        <a:pt x="513640" y="406743"/>
                        <a:pt x="425513" y="406743"/>
                      </a:cubicBezTo>
                      <a:cubicBezTo>
                        <a:pt x="190510" y="406743"/>
                        <a:pt x="1" y="308131"/>
                        <a:pt x="0" y="186490"/>
                      </a:cubicBezTo>
                      <a:cubicBezTo>
                        <a:pt x="1" y="125669"/>
                        <a:pt x="47628" y="70605"/>
                        <a:pt x="124630" y="30747"/>
                      </a:cubicBezTo>
                      <a:lnTo>
                        <a:pt x="186331" y="4397"/>
                      </a:lnTo>
                      <a:lnTo>
                        <a:pt x="269495" y="0"/>
                      </a:lnTo>
                      <a:cubicBezTo>
                        <a:pt x="367372" y="0"/>
                        <a:pt x="458299" y="15605"/>
                        <a:pt x="533725" y="42329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28" name="楕円 3">
              <a:extLst>
                <a:ext uri="{FF2B5EF4-FFF2-40B4-BE49-F238E27FC236}">
                  <a16:creationId xmlns:a16="http://schemas.microsoft.com/office/drawing/2014/main" id="{AC9A0B3A-3932-4891-BBDB-D840357C5633}"/>
                </a:ext>
              </a:extLst>
            </p:cNvPr>
            <p:cNvSpPr/>
            <p:nvPr/>
          </p:nvSpPr>
          <p:spPr>
            <a:xfrm flipV="1">
              <a:off x="3983828" y="5666331"/>
              <a:ext cx="601037" cy="46611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4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楕円 1428">
              <a:extLst>
                <a:ext uri="{FF2B5EF4-FFF2-40B4-BE49-F238E27FC236}">
                  <a16:creationId xmlns:a16="http://schemas.microsoft.com/office/drawing/2014/main" id="{D66F0160-A275-4948-A17D-9C6E1EC905C5}"/>
                </a:ext>
              </a:extLst>
            </p:cNvPr>
            <p:cNvSpPr/>
            <p:nvPr/>
          </p:nvSpPr>
          <p:spPr>
            <a:xfrm>
              <a:off x="3609223" y="4963917"/>
              <a:ext cx="1376976" cy="111665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4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B4431681-7C4F-4F1F-AD3F-9663F6F701AD}"/>
                </a:ext>
              </a:extLst>
            </p:cNvPr>
            <p:cNvSpPr/>
            <p:nvPr/>
          </p:nvSpPr>
          <p:spPr>
            <a:xfrm>
              <a:off x="3632303" y="4983292"/>
              <a:ext cx="1330816" cy="1064367"/>
            </a:xfrm>
            <a:custGeom>
              <a:avLst/>
              <a:gdLst>
                <a:gd name="connsiteX0" fmla="*/ 955373 w 2907569"/>
                <a:gd name="connsiteY0" fmla="*/ 2159967 h 2325428"/>
                <a:gd name="connsiteX1" fmla="*/ 1044054 w 2907569"/>
                <a:gd name="connsiteY1" fmla="*/ 2185516 h 2325428"/>
                <a:gd name="connsiteX2" fmla="*/ 1312907 w 2907569"/>
                <a:gd name="connsiteY2" fmla="*/ 2228677 h 2325428"/>
                <a:gd name="connsiteX3" fmla="*/ 1430924 w 2907569"/>
                <a:gd name="connsiteY3" fmla="*/ 2233367 h 2325428"/>
                <a:gd name="connsiteX4" fmla="*/ 1430924 w 2907569"/>
                <a:gd name="connsiteY4" fmla="*/ 2325428 h 2325428"/>
                <a:gd name="connsiteX5" fmla="*/ 1305116 w 2907569"/>
                <a:gd name="connsiteY5" fmla="*/ 2320344 h 2325428"/>
                <a:gd name="connsiteX6" fmla="*/ 1021394 w 2907569"/>
                <a:gd name="connsiteY6" fmla="*/ 2274037 h 2325428"/>
                <a:gd name="connsiteX7" fmla="*/ 912059 w 2907569"/>
                <a:gd name="connsiteY7" fmla="*/ 2242013 h 2325428"/>
                <a:gd name="connsiteX8" fmla="*/ 1968641 w 2907569"/>
                <a:gd name="connsiteY8" fmla="*/ 2155229 h 2325428"/>
                <a:gd name="connsiteX9" fmla="*/ 2013289 w 2907569"/>
                <a:gd name="connsiteY9" fmla="*/ 2236805 h 2325428"/>
                <a:gd name="connsiteX10" fmla="*/ 1886174 w 2907569"/>
                <a:gd name="connsiteY10" fmla="*/ 2274037 h 2325428"/>
                <a:gd name="connsiteX11" fmla="*/ 1602452 w 2907569"/>
                <a:gd name="connsiteY11" fmla="*/ 2320344 h 2325428"/>
                <a:gd name="connsiteX12" fmla="*/ 1476643 w 2907569"/>
                <a:gd name="connsiteY12" fmla="*/ 2325428 h 2325428"/>
                <a:gd name="connsiteX13" fmla="*/ 1476643 w 2907569"/>
                <a:gd name="connsiteY13" fmla="*/ 2233368 h 2325428"/>
                <a:gd name="connsiteX14" fmla="*/ 1594661 w 2907569"/>
                <a:gd name="connsiteY14" fmla="*/ 2228677 h 2325428"/>
                <a:gd name="connsiteX15" fmla="*/ 1863515 w 2907569"/>
                <a:gd name="connsiteY15" fmla="*/ 2185516 h 2325428"/>
                <a:gd name="connsiteX16" fmla="*/ 2452397 w 2907569"/>
                <a:gd name="connsiteY16" fmla="*/ 1895545 h 2325428"/>
                <a:gd name="connsiteX17" fmla="*/ 2525719 w 2907569"/>
                <a:gd name="connsiteY17" fmla="*/ 1946993 h 2325428"/>
                <a:gd name="connsiteX18" fmla="*/ 2481953 w 2907569"/>
                <a:gd name="connsiteY18" fmla="*/ 1985531 h 2325428"/>
                <a:gd name="connsiteX19" fmla="*/ 2146871 w 2907569"/>
                <a:gd name="connsiteY19" fmla="*/ 2185907 h 2325428"/>
                <a:gd name="connsiteX20" fmla="*/ 2056598 w 2907569"/>
                <a:gd name="connsiteY20" fmla="*/ 2220709 h 2325428"/>
                <a:gd name="connsiteX21" fmla="*/ 2012689 w 2907569"/>
                <a:gd name="connsiteY21" fmla="*/ 2140482 h 2325428"/>
                <a:gd name="connsiteX22" fmla="*/ 2110550 w 2907569"/>
                <a:gd name="connsiteY22" fmla="*/ 2103375 h 2325428"/>
                <a:gd name="connsiteX23" fmla="*/ 2428072 w 2907569"/>
                <a:gd name="connsiteY23" fmla="*/ 1916613 h 2325428"/>
                <a:gd name="connsiteX24" fmla="*/ 455171 w 2907569"/>
                <a:gd name="connsiteY24" fmla="*/ 1895545 h 2325428"/>
                <a:gd name="connsiteX25" fmla="*/ 479497 w 2907569"/>
                <a:gd name="connsiteY25" fmla="*/ 1916613 h 2325428"/>
                <a:gd name="connsiteX26" fmla="*/ 797019 w 2907569"/>
                <a:gd name="connsiteY26" fmla="*/ 2103375 h 2325428"/>
                <a:gd name="connsiteX27" fmla="*/ 910778 w 2907569"/>
                <a:gd name="connsiteY27" fmla="*/ 2146511 h 2325428"/>
                <a:gd name="connsiteX28" fmla="*/ 868117 w 2907569"/>
                <a:gd name="connsiteY28" fmla="*/ 2227319 h 2325428"/>
                <a:gd name="connsiteX29" fmla="*/ 760698 w 2907569"/>
                <a:gd name="connsiteY29" fmla="*/ 2185907 h 2325428"/>
                <a:gd name="connsiteX30" fmla="*/ 425616 w 2907569"/>
                <a:gd name="connsiteY30" fmla="*/ 1985531 h 2325428"/>
                <a:gd name="connsiteX31" fmla="*/ 381848 w 2907569"/>
                <a:gd name="connsiteY31" fmla="*/ 1946993 h 2325428"/>
                <a:gd name="connsiteX32" fmla="*/ 204028 w 2907569"/>
                <a:gd name="connsiteY32" fmla="*/ 1604249 h 2325428"/>
                <a:gd name="connsiteX33" fmla="*/ 242233 w 2907569"/>
                <a:gd name="connsiteY33" fmla="*/ 1666677 h 2325428"/>
                <a:gd name="connsiteX34" fmla="*/ 390568 w 2907569"/>
                <a:gd name="connsiteY34" fmla="*/ 1839594 h 2325428"/>
                <a:gd name="connsiteX35" fmla="*/ 419546 w 2907569"/>
                <a:gd name="connsiteY35" fmla="*/ 1864691 h 2325428"/>
                <a:gd name="connsiteX36" fmla="*/ 346549 w 2907569"/>
                <a:gd name="connsiteY36" fmla="*/ 1915911 h 2325428"/>
                <a:gd name="connsiteX37" fmla="*/ 331769 w 2907569"/>
                <a:gd name="connsiteY37" fmla="*/ 1902896 h 2325428"/>
                <a:gd name="connsiteX38" fmla="*/ 175230 w 2907569"/>
                <a:gd name="connsiteY38" fmla="*/ 1717373 h 2325428"/>
                <a:gd name="connsiteX39" fmla="*/ 123219 w 2907569"/>
                <a:gd name="connsiteY39" fmla="*/ 1630970 h 2325428"/>
                <a:gd name="connsiteX40" fmla="*/ 2703541 w 2907569"/>
                <a:gd name="connsiteY40" fmla="*/ 1604249 h 2325428"/>
                <a:gd name="connsiteX41" fmla="*/ 2784349 w 2907569"/>
                <a:gd name="connsiteY41" fmla="*/ 1630969 h 2325428"/>
                <a:gd name="connsiteX42" fmla="*/ 2732338 w 2907569"/>
                <a:gd name="connsiteY42" fmla="*/ 1717373 h 2325428"/>
                <a:gd name="connsiteX43" fmla="*/ 2575800 w 2907569"/>
                <a:gd name="connsiteY43" fmla="*/ 1902896 h 2325428"/>
                <a:gd name="connsiteX44" fmla="*/ 2561019 w 2907569"/>
                <a:gd name="connsiteY44" fmla="*/ 1915911 h 2325428"/>
                <a:gd name="connsiteX45" fmla="*/ 2488022 w 2907569"/>
                <a:gd name="connsiteY45" fmla="*/ 1864691 h 2325428"/>
                <a:gd name="connsiteX46" fmla="*/ 2517000 w 2907569"/>
                <a:gd name="connsiteY46" fmla="*/ 1839594 h 2325428"/>
                <a:gd name="connsiteX47" fmla="*/ 2665335 w 2907569"/>
                <a:gd name="connsiteY47" fmla="*/ 1666677 h 2325428"/>
                <a:gd name="connsiteX48" fmla="*/ 2907569 w 2907569"/>
                <a:gd name="connsiteY48" fmla="*/ 1166920 h 2325428"/>
                <a:gd name="connsiteX49" fmla="*/ 2900327 w 2907569"/>
                <a:gd name="connsiteY49" fmla="*/ 1281689 h 2325428"/>
                <a:gd name="connsiteX50" fmla="*/ 2842463 w 2907569"/>
                <a:gd name="connsiteY50" fmla="*/ 1508745 h 2325428"/>
                <a:gd name="connsiteX51" fmla="*/ 2805403 w 2907569"/>
                <a:gd name="connsiteY51" fmla="*/ 1589777 h 2325428"/>
                <a:gd name="connsiteX52" fmla="*/ 2727073 w 2907569"/>
                <a:gd name="connsiteY52" fmla="*/ 1563877 h 2325428"/>
                <a:gd name="connsiteX53" fmla="*/ 2769689 w 2907569"/>
                <a:gd name="connsiteY53" fmla="*/ 1472225 h 2325428"/>
                <a:gd name="connsiteX54" fmla="*/ 2824521 w 2907569"/>
                <a:gd name="connsiteY54" fmla="*/ 1260599 h 2325428"/>
                <a:gd name="connsiteX55" fmla="*/ 2830530 w 2907569"/>
                <a:gd name="connsiteY55" fmla="*/ 1166920 h 2325428"/>
                <a:gd name="connsiteX56" fmla="*/ 0 w 2907569"/>
                <a:gd name="connsiteY56" fmla="*/ 1166920 h 2325428"/>
                <a:gd name="connsiteX57" fmla="*/ 77038 w 2907569"/>
                <a:gd name="connsiteY57" fmla="*/ 1166920 h 2325428"/>
                <a:gd name="connsiteX58" fmla="*/ 83048 w 2907569"/>
                <a:gd name="connsiteY58" fmla="*/ 1260599 h 2325428"/>
                <a:gd name="connsiteX59" fmla="*/ 137880 w 2907569"/>
                <a:gd name="connsiteY59" fmla="*/ 1472225 h 2325428"/>
                <a:gd name="connsiteX60" fmla="*/ 180495 w 2907569"/>
                <a:gd name="connsiteY60" fmla="*/ 1563876 h 2325428"/>
                <a:gd name="connsiteX61" fmla="*/ 102166 w 2907569"/>
                <a:gd name="connsiteY61" fmla="*/ 1589777 h 2325428"/>
                <a:gd name="connsiteX62" fmla="*/ 65105 w 2907569"/>
                <a:gd name="connsiteY62" fmla="*/ 1508745 h 2325428"/>
                <a:gd name="connsiteX63" fmla="*/ 7241 w 2907569"/>
                <a:gd name="connsiteY63" fmla="*/ 1281689 h 2325428"/>
                <a:gd name="connsiteX64" fmla="*/ 98821 w 2907569"/>
                <a:gd name="connsiteY64" fmla="*/ 742965 h 2325428"/>
                <a:gd name="connsiteX65" fmla="*/ 166619 w 2907569"/>
                <a:gd name="connsiteY65" fmla="*/ 765383 h 2325428"/>
                <a:gd name="connsiteX66" fmla="*/ 137880 w 2907569"/>
                <a:gd name="connsiteY66" fmla="*/ 827191 h 2325428"/>
                <a:gd name="connsiteX67" fmla="*/ 83048 w 2907569"/>
                <a:gd name="connsiteY67" fmla="*/ 1038817 h 2325428"/>
                <a:gd name="connsiteX68" fmla="*/ 77763 w 2907569"/>
                <a:gd name="connsiteY68" fmla="*/ 1121201 h 2325428"/>
                <a:gd name="connsiteX69" fmla="*/ 2354 w 2907569"/>
                <a:gd name="connsiteY69" fmla="*/ 1121201 h 2325428"/>
                <a:gd name="connsiteX70" fmla="*/ 7241 w 2907569"/>
                <a:gd name="connsiteY70" fmla="*/ 1043739 h 2325428"/>
                <a:gd name="connsiteX71" fmla="*/ 65105 w 2907569"/>
                <a:gd name="connsiteY71" fmla="*/ 816684 h 2325428"/>
                <a:gd name="connsiteX72" fmla="*/ 2808747 w 2907569"/>
                <a:gd name="connsiteY72" fmla="*/ 742964 h 2325428"/>
                <a:gd name="connsiteX73" fmla="*/ 2842463 w 2907569"/>
                <a:gd name="connsiteY73" fmla="*/ 816684 h 2325428"/>
                <a:gd name="connsiteX74" fmla="*/ 2900327 w 2907569"/>
                <a:gd name="connsiteY74" fmla="*/ 1043739 h 2325428"/>
                <a:gd name="connsiteX75" fmla="*/ 2905215 w 2907569"/>
                <a:gd name="connsiteY75" fmla="*/ 1121201 h 2325428"/>
                <a:gd name="connsiteX76" fmla="*/ 2829806 w 2907569"/>
                <a:gd name="connsiteY76" fmla="*/ 1121201 h 2325428"/>
                <a:gd name="connsiteX77" fmla="*/ 2824521 w 2907569"/>
                <a:gd name="connsiteY77" fmla="*/ 1038817 h 2325428"/>
                <a:gd name="connsiteX78" fmla="*/ 2769689 w 2907569"/>
                <a:gd name="connsiteY78" fmla="*/ 827191 h 2325428"/>
                <a:gd name="connsiteX79" fmla="*/ 2740949 w 2907569"/>
                <a:gd name="connsiteY79" fmla="*/ 765382 h 2325428"/>
                <a:gd name="connsiteX80" fmla="*/ 341227 w 2907569"/>
                <a:gd name="connsiteY80" fmla="*/ 414203 h 2325428"/>
                <a:gd name="connsiteX81" fmla="*/ 397583 w 2907569"/>
                <a:gd name="connsiteY81" fmla="*/ 453747 h 2325428"/>
                <a:gd name="connsiteX82" fmla="*/ 390568 w 2907569"/>
                <a:gd name="connsiteY82" fmla="*/ 459822 h 2325428"/>
                <a:gd name="connsiteX83" fmla="*/ 242233 w 2907569"/>
                <a:gd name="connsiteY83" fmla="*/ 632739 h 2325428"/>
                <a:gd name="connsiteX84" fmla="*/ 186502 w 2907569"/>
                <a:gd name="connsiteY84" fmla="*/ 723804 h 2325428"/>
                <a:gd name="connsiteX85" fmla="*/ 118992 w 2907569"/>
                <a:gd name="connsiteY85" fmla="*/ 701481 h 2325428"/>
                <a:gd name="connsiteX86" fmla="*/ 175230 w 2907569"/>
                <a:gd name="connsiteY86" fmla="*/ 608055 h 2325428"/>
                <a:gd name="connsiteX87" fmla="*/ 331769 w 2907569"/>
                <a:gd name="connsiteY87" fmla="*/ 422532 h 2325428"/>
                <a:gd name="connsiteX88" fmla="*/ 2566341 w 2907569"/>
                <a:gd name="connsiteY88" fmla="*/ 414203 h 2325428"/>
                <a:gd name="connsiteX89" fmla="*/ 2575800 w 2907569"/>
                <a:gd name="connsiteY89" fmla="*/ 422532 h 2325428"/>
                <a:gd name="connsiteX90" fmla="*/ 2732338 w 2907569"/>
                <a:gd name="connsiteY90" fmla="*/ 608055 h 2325428"/>
                <a:gd name="connsiteX91" fmla="*/ 2788576 w 2907569"/>
                <a:gd name="connsiteY91" fmla="*/ 701481 h 2325428"/>
                <a:gd name="connsiteX92" fmla="*/ 2721066 w 2907569"/>
                <a:gd name="connsiteY92" fmla="*/ 723804 h 2325428"/>
                <a:gd name="connsiteX93" fmla="*/ 2665335 w 2907569"/>
                <a:gd name="connsiteY93" fmla="*/ 632739 h 2325428"/>
                <a:gd name="connsiteX94" fmla="*/ 2517000 w 2907569"/>
                <a:gd name="connsiteY94" fmla="*/ 459822 h 2325428"/>
                <a:gd name="connsiteX95" fmla="*/ 2509985 w 2907569"/>
                <a:gd name="connsiteY95" fmla="*/ 453746 h 2325428"/>
                <a:gd name="connsiteX96" fmla="*/ 847165 w 2907569"/>
                <a:gd name="connsiteY96" fmla="*/ 106187 h 2325428"/>
                <a:gd name="connsiteX97" fmla="*/ 879274 w 2907569"/>
                <a:gd name="connsiteY97" fmla="*/ 164852 h 2325428"/>
                <a:gd name="connsiteX98" fmla="*/ 797019 w 2907569"/>
                <a:gd name="connsiteY98" fmla="*/ 196042 h 2325428"/>
                <a:gd name="connsiteX99" fmla="*/ 479497 w 2907569"/>
                <a:gd name="connsiteY99" fmla="*/ 382803 h 2325428"/>
                <a:gd name="connsiteX100" fmla="*/ 433208 w 2907569"/>
                <a:gd name="connsiteY100" fmla="*/ 422893 h 2325428"/>
                <a:gd name="connsiteX101" fmla="*/ 376527 w 2907569"/>
                <a:gd name="connsiteY101" fmla="*/ 383121 h 2325428"/>
                <a:gd name="connsiteX102" fmla="*/ 425616 w 2907569"/>
                <a:gd name="connsiteY102" fmla="*/ 339898 h 2325428"/>
                <a:gd name="connsiteX103" fmla="*/ 760698 w 2907569"/>
                <a:gd name="connsiteY103" fmla="*/ 139521 h 2325428"/>
                <a:gd name="connsiteX104" fmla="*/ 2043143 w 2907569"/>
                <a:gd name="connsiteY104" fmla="*/ 99533 h 2325428"/>
                <a:gd name="connsiteX105" fmla="*/ 2146871 w 2907569"/>
                <a:gd name="connsiteY105" fmla="*/ 139521 h 2325428"/>
                <a:gd name="connsiteX106" fmla="*/ 2481953 w 2907569"/>
                <a:gd name="connsiteY106" fmla="*/ 339898 h 2325428"/>
                <a:gd name="connsiteX107" fmla="*/ 2531041 w 2907569"/>
                <a:gd name="connsiteY107" fmla="*/ 383121 h 2325428"/>
                <a:gd name="connsiteX108" fmla="*/ 2474360 w 2907569"/>
                <a:gd name="connsiteY108" fmla="*/ 422892 h 2325428"/>
                <a:gd name="connsiteX109" fmla="*/ 2428072 w 2907569"/>
                <a:gd name="connsiteY109" fmla="*/ 382803 h 2325428"/>
                <a:gd name="connsiteX110" fmla="*/ 2110550 w 2907569"/>
                <a:gd name="connsiteY110" fmla="*/ 196042 h 2325428"/>
                <a:gd name="connsiteX111" fmla="*/ 2011934 w 2907569"/>
                <a:gd name="connsiteY111" fmla="*/ 158648 h 2325428"/>
                <a:gd name="connsiteX112" fmla="*/ 1430924 w 2907569"/>
                <a:gd name="connsiteY112" fmla="*/ 0 h 2325428"/>
                <a:gd name="connsiteX113" fmla="*/ 1430924 w 2907569"/>
                <a:gd name="connsiteY113" fmla="*/ 66049 h 2325428"/>
                <a:gd name="connsiteX114" fmla="*/ 1312907 w 2907569"/>
                <a:gd name="connsiteY114" fmla="*/ 70740 h 2325428"/>
                <a:gd name="connsiteX115" fmla="*/ 1044054 w 2907569"/>
                <a:gd name="connsiteY115" fmla="*/ 113900 h 2325428"/>
                <a:gd name="connsiteX116" fmla="*/ 922649 w 2907569"/>
                <a:gd name="connsiteY116" fmla="*/ 148877 h 2325428"/>
                <a:gd name="connsiteX117" fmla="*/ 890308 w 2907569"/>
                <a:gd name="connsiteY117" fmla="*/ 89787 h 2325428"/>
                <a:gd name="connsiteX118" fmla="*/ 1021394 w 2907569"/>
                <a:gd name="connsiteY118" fmla="*/ 51391 h 2325428"/>
                <a:gd name="connsiteX119" fmla="*/ 1305116 w 2907569"/>
                <a:gd name="connsiteY119" fmla="*/ 5084 h 2325428"/>
                <a:gd name="connsiteX120" fmla="*/ 1476643 w 2907569"/>
                <a:gd name="connsiteY120" fmla="*/ 0 h 2325428"/>
                <a:gd name="connsiteX121" fmla="*/ 1602452 w 2907569"/>
                <a:gd name="connsiteY121" fmla="*/ 5084 h 2325428"/>
                <a:gd name="connsiteX122" fmla="*/ 1886174 w 2907569"/>
                <a:gd name="connsiteY122" fmla="*/ 51391 h 2325428"/>
                <a:gd name="connsiteX123" fmla="*/ 1999358 w 2907569"/>
                <a:gd name="connsiteY123" fmla="*/ 84543 h 2325428"/>
                <a:gd name="connsiteX124" fmla="*/ 1967971 w 2907569"/>
                <a:gd name="connsiteY124" fmla="*/ 143994 h 2325428"/>
                <a:gd name="connsiteX125" fmla="*/ 1863515 w 2907569"/>
                <a:gd name="connsiteY125" fmla="*/ 113900 h 2325428"/>
                <a:gd name="connsiteX126" fmla="*/ 1594661 w 2907569"/>
                <a:gd name="connsiteY126" fmla="*/ 70740 h 2325428"/>
                <a:gd name="connsiteX127" fmla="*/ 1476643 w 2907569"/>
                <a:gd name="connsiteY127" fmla="*/ 66049 h 232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907569" h="2325428">
                  <a:moveTo>
                    <a:pt x="955373" y="2159967"/>
                  </a:moveTo>
                  <a:lnTo>
                    <a:pt x="1044054" y="2185516"/>
                  </a:lnTo>
                  <a:cubicBezTo>
                    <a:pt x="1130343" y="2206642"/>
                    <a:pt x="1220268" y="2221271"/>
                    <a:pt x="1312907" y="2228677"/>
                  </a:cubicBezTo>
                  <a:lnTo>
                    <a:pt x="1430924" y="2233367"/>
                  </a:lnTo>
                  <a:lnTo>
                    <a:pt x="1430924" y="2325428"/>
                  </a:lnTo>
                  <a:lnTo>
                    <a:pt x="1305116" y="2320344"/>
                  </a:lnTo>
                  <a:cubicBezTo>
                    <a:pt x="1207354" y="2312399"/>
                    <a:pt x="1112455" y="2296703"/>
                    <a:pt x="1021394" y="2274037"/>
                  </a:cubicBezTo>
                  <a:lnTo>
                    <a:pt x="912059" y="2242013"/>
                  </a:lnTo>
                  <a:close/>
                  <a:moveTo>
                    <a:pt x="1968641" y="2155229"/>
                  </a:moveTo>
                  <a:lnTo>
                    <a:pt x="2013289" y="2236805"/>
                  </a:lnTo>
                  <a:lnTo>
                    <a:pt x="1886174" y="2274037"/>
                  </a:lnTo>
                  <a:cubicBezTo>
                    <a:pt x="1795113" y="2296703"/>
                    <a:pt x="1700214" y="2312399"/>
                    <a:pt x="1602452" y="2320344"/>
                  </a:cubicBezTo>
                  <a:lnTo>
                    <a:pt x="1476643" y="2325428"/>
                  </a:lnTo>
                  <a:lnTo>
                    <a:pt x="1476643" y="2233368"/>
                  </a:lnTo>
                  <a:lnTo>
                    <a:pt x="1594661" y="2228677"/>
                  </a:lnTo>
                  <a:cubicBezTo>
                    <a:pt x="1687300" y="2221271"/>
                    <a:pt x="1777226" y="2206642"/>
                    <a:pt x="1863515" y="2185516"/>
                  </a:cubicBezTo>
                  <a:close/>
                  <a:moveTo>
                    <a:pt x="2452397" y="1895545"/>
                  </a:moveTo>
                  <a:lnTo>
                    <a:pt x="2525719" y="1946993"/>
                  </a:lnTo>
                  <a:lnTo>
                    <a:pt x="2481953" y="1985531"/>
                  </a:lnTo>
                  <a:cubicBezTo>
                    <a:pt x="2383279" y="2064497"/>
                    <a:pt x="2270488" y="2132167"/>
                    <a:pt x="2146871" y="2185907"/>
                  </a:cubicBezTo>
                  <a:lnTo>
                    <a:pt x="2056598" y="2220709"/>
                  </a:lnTo>
                  <a:lnTo>
                    <a:pt x="2012689" y="2140482"/>
                  </a:lnTo>
                  <a:lnTo>
                    <a:pt x="2110550" y="2103375"/>
                  </a:lnTo>
                  <a:cubicBezTo>
                    <a:pt x="2227689" y="2053285"/>
                    <a:pt x="2334568" y="1990214"/>
                    <a:pt x="2428072" y="1916613"/>
                  </a:cubicBezTo>
                  <a:close/>
                  <a:moveTo>
                    <a:pt x="455171" y="1895545"/>
                  </a:moveTo>
                  <a:lnTo>
                    <a:pt x="479497" y="1916613"/>
                  </a:lnTo>
                  <a:cubicBezTo>
                    <a:pt x="573000" y="1990214"/>
                    <a:pt x="679880" y="2053285"/>
                    <a:pt x="797019" y="2103375"/>
                  </a:cubicBezTo>
                  <a:lnTo>
                    <a:pt x="910778" y="2146511"/>
                  </a:lnTo>
                  <a:lnTo>
                    <a:pt x="868117" y="2227319"/>
                  </a:lnTo>
                  <a:lnTo>
                    <a:pt x="760698" y="2185907"/>
                  </a:lnTo>
                  <a:cubicBezTo>
                    <a:pt x="637080" y="2132167"/>
                    <a:pt x="524290" y="2064497"/>
                    <a:pt x="425616" y="1985531"/>
                  </a:cubicBezTo>
                  <a:lnTo>
                    <a:pt x="381848" y="1946993"/>
                  </a:lnTo>
                  <a:close/>
                  <a:moveTo>
                    <a:pt x="204028" y="1604249"/>
                  </a:moveTo>
                  <a:lnTo>
                    <a:pt x="242233" y="1666677"/>
                  </a:lnTo>
                  <a:cubicBezTo>
                    <a:pt x="284656" y="1728148"/>
                    <a:pt x="334409" y="1786029"/>
                    <a:pt x="390568" y="1839594"/>
                  </a:cubicBezTo>
                  <a:lnTo>
                    <a:pt x="419546" y="1864691"/>
                  </a:lnTo>
                  <a:lnTo>
                    <a:pt x="346549" y="1915911"/>
                  </a:lnTo>
                  <a:lnTo>
                    <a:pt x="331769" y="1902896"/>
                  </a:lnTo>
                  <a:cubicBezTo>
                    <a:pt x="272503" y="1845426"/>
                    <a:pt x="219999" y="1783325"/>
                    <a:pt x="175230" y="1717373"/>
                  </a:cubicBezTo>
                  <a:lnTo>
                    <a:pt x="123219" y="1630970"/>
                  </a:lnTo>
                  <a:close/>
                  <a:moveTo>
                    <a:pt x="2703541" y="1604249"/>
                  </a:moveTo>
                  <a:lnTo>
                    <a:pt x="2784349" y="1630969"/>
                  </a:lnTo>
                  <a:lnTo>
                    <a:pt x="2732338" y="1717373"/>
                  </a:lnTo>
                  <a:cubicBezTo>
                    <a:pt x="2687570" y="1783325"/>
                    <a:pt x="2635065" y="1845426"/>
                    <a:pt x="2575800" y="1902896"/>
                  </a:cubicBezTo>
                  <a:lnTo>
                    <a:pt x="2561019" y="1915911"/>
                  </a:lnTo>
                  <a:lnTo>
                    <a:pt x="2488022" y="1864691"/>
                  </a:lnTo>
                  <a:lnTo>
                    <a:pt x="2517000" y="1839594"/>
                  </a:lnTo>
                  <a:cubicBezTo>
                    <a:pt x="2573160" y="1786029"/>
                    <a:pt x="2622913" y="1728148"/>
                    <a:pt x="2665335" y="1666677"/>
                  </a:cubicBezTo>
                  <a:close/>
                  <a:moveTo>
                    <a:pt x="2907569" y="1166920"/>
                  </a:moveTo>
                  <a:lnTo>
                    <a:pt x="2900327" y="1281689"/>
                  </a:lnTo>
                  <a:cubicBezTo>
                    <a:pt x="2890399" y="1359926"/>
                    <a:pt x="2870786" y="1435871"/>
                    <a:pt x="2842463" y="1508745"/>
                  </a:cubicBezTo>
                  <a:lnTo>
                    <a:pt x="2805403" y="1589777"/>
                  </a:lnTo>
                  <a:lnTo>
                    <a:pt x="2727073" y="1563877"/>
                  </a:lnTo>
                  <a:lnTo>
                    <a:pt x="2769689" y="1472225"/>
                  </a:lnTo>
                  <a:cubicBezTo>
                    <a:pt x="2796528" y="1404303"/>
                    <a:pt x="2815113" y="1333519"/>
                    <a:pt x="2824521" y="1260599"/>
                  </a:cubicBezTo>
                  <a:lnTo>
                    <a:pt x="2830530" y="1166920"/>
                  </a:lnTo>
                  <a:close/>
                  <a:moveTo>
                    <a:pt x="0" y="1166920"/>
                  </a:moveTo>
                  <a:lnTo>
                    <a:pt x="77038" y="1166920"/>
                  </a:lnTo>
                  <a:lnTo>
                    <a:pt x="83048" y="1260599"/>
                  </a:lnTo>
                  <a:cubicBezTo>
                    <a:pt x="92456" y="1333519"/>
                    <a:pt x="111041" y="1404303"/>
                    <a:pt x="137880" y="1472225"/>
                  </a:cubicBezTo>
                  <a:lnTo>
                    <a:pt x="180495" y="1563876"/>
                  </a:lnTo>
                  <a:lnTo>
                    <a:pt x="102166" y="1589777"/>
                  </a:lnTo>
                  <a:lnTo>
                    <a:pt x="65105" y="1508745"/>
                  </a:lnTo>
                  <a:cubicBezTo>
                    <a:pt x="36783" y="1435871"/>
                    <a:pt x="17170" y="1359926"/>
                    <a:pt x="7241" y="1281689"/>
                  </a:cubicBezTo>
                  <a:close/>
                  <a:moveTo>
                    <a:pt x="98821" y="742965"/>
                  </a:moveTo>
                  <a:lnTo>
                    <a:pt x="166619" y="765383"/>
                  </a:lnTo>
                  <a:lnTo>
                    <a:pt x="137880" y="827191"/>
                  </a:lnTo>
                  <a:cubicBezTo>
                    <a:pt x="111041" y="895113"/>
                    <a:pt x="92456" y="965897"/>
                    <a:pt x="83048" y="1038817"/>
                  </a:cubicBezTo>
                  <a:lnTo>
                    <a:pt x="77763" y="1121201"/>
                  </a:lnTo>
                  <a:lnTo>
                    <a:pt x="2354" y="1121201"/>
                  </a:lnTo>
                  <a:lnTo>
                    <a:pt x="7241" y="1043739"/>
                  </a:lnTo>
                  <a:cubicBezTo>
                    <a:pt x="17170" y="965503"/>
                    <a:pt x="36783" y="889558"/>
                    <a:pt x="65105" y="816684"/>
                  </a:cubicBezTo>
                  <a:close/>
                  <a:moveTo>
                    <a:pt x="2808747" y="742964"/>
                  </a:moveTo>
                  <a:lnTo>
                    <a:pt x="2842463" y="816684"/>
                  </a:lnTo>
                  <a:cubicBezTo>
                    <a:pt x="2870786" y="889558"/>
                    <a:pt x="2890399" y="965503"/>
                    <a:pt x="2900327" y="1043739"/>
                  </a:cubicBezTo>
                  <a:lnTo>
                    <a:pt x="2905215" y="1121201"/>
                  </a:lnTo>
                  <a:lnTo>
                    <a:pt x="2829806" y="1121201"/>
                  </a:lnTo>
                  <a:lnTo>
                    <a:pt x="2824521" y="1038817"/>
                  </a:lnTo>
                  <a:cubicBezTo>
                    <a:pt x="2815113" y="965897"/>
                    <a:pt x="2796528" y="895113"/>
                    <a:pt x="2769689" y="827191"/>
                  </a:cubicBezTo>
                  <a:lnTo>
                    <a:pt x="2740949" y="765382"/>
                  </a:lnTo>
                  <a:close/>
                  <a:moveTo>
                    <a:pt x="341227" y="414203"/>
                  </a:moveTo>
                  <a:lnTo>
                    <a:pt x="397583" y="453747"/>
                  </a:lnTo>
                  <a:lnTo>
                    <a:pt x="390568" y="459822"/>
                  </a:lnTo>
                  <a:cubicBezTo>
                    <a:pt x="334409" y="513387"/>
                    <a:pt x="284656" y="571268"/>
                    <a:pt x="242233" y="632739"/>
                  </a:cubicBezTo>
                  <a:lnTo>
                    <a:pt x="186502" y="723804"/>
                  </a:lnTo>
                  <a:lnTo>
                    <a:pt x="118992" y="701481"/>
                  </a:lnTo>
                  <a:lnTo>
                    <a:pt x="175230" y="608055"/>
                  </a:lnTo>
                  <a:cubicBezTo>
                    <a:pt x="219999" y="542103"/>
                    <a:pt x="272503" y="480002"/>
                    <a:pt x="331769" y="422532"/>
                  </a:cubicBezTo>
                  <a:close/>
                  <a:moveTo>
                    <a:pt x="2566341" y="414203"/>
                  </a:moveTo>
                  <a:lnTo>
                    <a:pt x="2575800" y="422532"/>
                  </a:lnTo>
                  <a:cubicBezTo>
                    <a:pt x="2635065" y="480002"/>
                    <a:pt x="2687570" y="542103"/>
                    <a:pt x="2732338" y="608055"/>
                  </a:cubicBezTo>
                  <a:lnTo>
                    <a:pt x="2788576" y="701481"/>
                  </a:lnTo>
                  <a:lnTo>
                    <a:pt x="2721066" y="723804"/>
                  </a:lnTo>
                  <a:lnTo>
                    <a:pt x="2665335" y="632739"/>
                  </a:lnTo>
                  <a:cubicBezTo>
                    <a:pt x="2622913" y="571268"/>
                    <a:pt x="2573160" y="513387"/>
                    <a:pt x="2517000" y="459822"/>
                  </a:cubicBezTo>
                  <a:lnTo>
                    <a:pt x="2509985" y="453746"/>
                  </a:lnTo>
                  <a:close/>
                  <a:moveTo>
                    <a:pt x="847165" y="106187"/>
                  </a:moveTo>
                  <a:lnTo>
                    <a:pt x="879274" y="164852"/>
                  </a:lnTo>
                  <a:lnTo>
                    <a:pt x="797019" y="196042"/>
                  </a:lnTo>
                  <a:cubicBezTo>
                    <a:pt x="679880" y="246131"/>
                    <a:pt x="573000" y="309202"/>
                    <a:pt x="479497" y="382803"/>
                  </a:cubicBezTo>
                  <a:lnTo>
                    <a:pt x="433208" y="422893"/>
                  </a:lnTo>
                  <a:lnTo>
                    <a:pt x="376527" y="383121"/>
                  </a:lnTo>
                  <a:lnTo>
                    <a:pt x="425616" y="339898"/>
                  </a:lnTo>
                  <a:cubicBezTo>
                    <a:pt x="524290" y="260931"/>
                    <a:pt x="637080" y="193262"/>
                    <a:pt x="760698" y="139521"/>
                  </a:cubicBezTo>
                  <a:close/>
                  <a:moveTo>
                    <a:pt x="2043143" y="99533"/>
                  </a:moveTo>
                  <a:lnTo>
                    <a:pt x="2146871" y="139521"/>
                  </a:lnTo>
                  <a:cubicBezTo>
                    <a:pt x="2270488" y="193262"/>
                    <a:pt x="2383279" y="260931"/>
                    <a:pt x="2481953" y="339898"/>
                  </a:cubicBezTo>
                  <a:lnTo>
                    <a:pt x="2531041" y="383121"/>
                  </a:lnTo>
                  <a:lnTo>
                    <a:pt x="2474360" y="422892"/>
                  </a:lnTo>
                  <a:lnTo>
                    <a:pt x="2428072" y="382803"/>
                  </a:lnTo>
                  <a:cubicBezTo>
                    <a:pt x="2334568" y="309202"/>
                    <a:pt x="2227689" y="246131"/>
                    <a:pt x="2110550" y="196042"/>
                  </a:cubicBezTo>
                  <a:lnTo>
                    <a:pt x="2011934" y="158648"/>
                  </a:lnTo>
                  <a:close/>
                  <a:moveTo>
                    <a:pt x="1430924" y="0"/>
                  </a:moveTo>
                  <a:lnTo>
                    <a:pt x="1430924" y="66049"/>
                  </a:lnTo>
                  <a:lnTo>
                    <a:pt x="1312907" y="70740"/>
                  </a:lnTo>
                  <a:cubicBezTo>
                    <a:pt x="1220268" y="78145"/>
                    <a:pt x="1130343" y="92774"/>
                    <a:pt x="1044054" y="113900"/>
                  </a:cubicBezTo>
                  <a:lnTo>
                    <a:pt x="922649" y="148877"/>
                  </a:lnTo>
                  <a:lnTo>
                    <a:pt x="890308" y="89787"/>
                  </a:lnTo>
                  <a:lnTo>
                    <a:pt x="1021394" y="51391"/>
                  </a:lnTo>
                  <a:cubicBezTo>
                    <a:pt x="1112455" y="28725"/>
                    <a:pt x="1207354" y="13029"/>
                    <a:pt x="1305116" y="5084"/>
                  </a:cubicBezTo>
                  <a:close/>
                  <a:moveTo>
                    <a:pt x="1476643" y="0"/>
                  </a:moveTo>
                  <a:lnTo>
                    <a:pt x="1602452" y="5084"/>
                  </a:lnTo>
                  <a:cubicBezTo>
                    <a:pt x="1700214" y="13029"/>
                    <a:pt x="1795113" y="28725"/>
                    <a:pt x="1886174" y="51391"/>
                  </a:cubicBezTo>
                  <a:lnTo>
                    <a:pt x="1999358" y="84543"/>
                  </a:lnTo>
                  <a:lnTo>
                    <a:pt x="1967971" y="143994"/>
                  </a:lnTo>
                  <a:lnTo>
                    <a:pt x="1863515" y="113900"/>
                  </a:lnTo>
                  <a:cubicBezTo>
                    <a:pt x="1777226" y="92774"/>
                    <a:pt x="1687300" y="78145"/>
                    <a:pt x="1594661" y="70740"/>
                  </a:cubicBezTo>
                  <a:lnTo>
                    <a:pt x="1476643" y="66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5D77969-DA5D-4EC2-9470-9D010FC8C020}"/>
                </a:ext>
              </a:extLst>
            </p:cNvPr>
            <p:cNvGrpSpPr/>
            <p:nvPr/>
          </p:nvGrpSpPr>
          <p:grpSpPr>
            <a:xfrm>
              <a:off x="3810966" y="5082379"/>
              <a:ext cx="959001" cy="772290"/>
              <a:chOff x="3810966" y="5082379"/>
              <a:chExt cx="959001" cy="772290"/>
            </a:xfrm>
          </p:grpSpPr>
          <p:sp>
            <p:nvSpPr>
              <p:cNvPr id="1431" name="楕円 220">
                <a:extLst>
                  <a:ext uri="{FF2B5EF4-FFF2-40B4-BE49-F238E27FC236}">
                    <a16:creationId xmlns:a16="http://schemas.microsoft.com/office/drawing/2014/main" id="{29F1BF85-D5D4-4F83-8204-0DC2146842E5}"/>
                  </a:ext>
                </a:extLst>
              </p:cNvPr>
              <p:cNvSpPr/>
              <p:nvPr/>
            </p:nvSpPr>
            <p:spPr>
              <a:xfrm>
                <a:off x="3831802" y="5107838"/>
                <a:ext cx="938165" cy="746831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FF13200D-8EB8-44D5-BDDF-6D63C8DF3CB2}"/>
                  </a:ext>
                </a:extLst>
              </p:cNvPr>
              <p:cNvSpPr/>
              <p:nvPr/>
            </p:nvSpPr>
            <p:spPr>
              <a:xfrm>
                <a:off x="3827702" y="5428799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CF7DCC24-FF09-4125-AA7C-9D85F051EC2E}"/>
                  </a:ext>
                </a:extLst>
              </p:cNvPr>
              <p:cNvSpPr/>
              <p:nvPr/>
            </p:nvSpPr>
            <p:spPr>
              <a:xfrm rot="18900000" flipH="1">
                <a:off x="4549335" y="5187859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8E8EEF5F-DC62-4699-827F-1E05DF6B8F7B}"/>
                  </a:ext>
                </a:extLst>
              </p:cNvPr>
              <p:cNvSpPr/>
              <p:nvPr/>
            </p:nvSpPr>
            <p:spPr>
              <a:xfrm rot="4196602">
                <a:off x="4017004" y="5185898"/>
                <a:ext cx="37097" cy="20733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DC24C4D9-D89F-4809-86B8-64990693C8EA}"/>
                  </a:ext>
                </a:extLst>
              </p:cNvPr>
              <p:cNvSpPr/>
              <p:nvPr/>
            </p:nvSpPr>
            <p:spPr>
              <a:xfrm rot="1800000">
                <a:off x="3949164" y="5245795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04D6A4CF-55E3-483A-8E1C-26392E2D9EF8}"/>
                  </a:ext>
                </a:extLst>
              </p:cNvPr>
              <p:cNvSpPr/>
              <p:nvPr/>
            </p:nvSpPr>
            <p:spPr>
              <a:xfrm rot="18900000" flipH="1">
                <a:off x="4603180" y="5226561"/>
                <a:ext cx="37097" cy="2160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E05E7FCC-9DCF-4224-A264-6DFA7C174087}"/>
                  </a:ext>
                </a:extLst>
              </p:cNvPr>
              <p:cNvSpPr/>
              <p:nvPr/>
            </p:nvSpPr>
            <p:spPr>
              <a:xfrm rot="2700000">
                <a:off x="4075898" y="5126092"/>
                <a:ext cx="57031" cy="60784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FFA8A8B2-813F-45D4-891B-A8690455ECC3}"/>
                  </a:ext>
                </a:extLst>
              </p:cNvPr>
              <p:cNvSpPr/>
              <p:nvPr/>
            </p:nvSpPr>
            <p:spPr>
              <a:xfrm rot="8690456">
                <a:off x="4722343" y="5370771"/>
                <a:ext cx="35902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438B1C53-7D4A-4977-B8A2-62432BF53EDA}"/>
                  </a:ext>
                </a:extLst>
              </p:cNvPr>
              <p:cNvSpPr/>
              <p:nvPr/>
            </p:nvSpPr>
            <p:spPr>
              <a:xfrm rot="2700000">
                <a:off x="3882785" y="5273333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B0D42F46-3C6F-4034-B39E-BFFC32643D4E}"/>
                  </a:ext>
                </a:extLst>
              </p:cNvPr>
              <p:cNvSpPr/>
              <p:nvPr/>
            </p:nvSpPr>
            <p:spPr>
              <a:xfrm rot="5400000">
                <a:off x="4245703" y="5071440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FE5DB119-2F73-4D79-9757-FCA51E0257E9}"/>
                  </a:ext>
                </a:extLst>
              </p:cNvPr>
              <p:cNvSpPr/>
              <p:nvPr/>
            </p:nvSpPr>
            <p:spPr>
              <a:xfrm rot="6300000">
                <a:off x="4481504" y="5125431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2" name="フリーフォーム: 図形 1441">
                <a:extLst>
                  <a:ext uri="{FF2B5EF4-FFF2-40B4-BE49-F238E27FC236}">
                    <a16:creationId xmlns:a16="http://schemas.microsoft.com/office/drawing/2014/main" id="{06D38265-C0E5-4AC8-BF74-81F1C405ED0F}"/>
                  </a:ext>
                </a:extLst>
              </p:cNvPr>
              <p:cNvSpPr/>
              <p:nvPr/>
            </p:nvSpPr>
            <p:spPr>
              <a:xfrm rot="2645381">
                <a:off x="3828426" y="5356970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7FF54DA2-C9A4-4E74-870B-E096F0BAFB03}"/>
                  </a:ext>
                </a:extLst>
              </p:cNvPr>
              <p:cNvSpPr/>
              <p:nvPr/>
            </p:nvSpPr>
            <p:spPr>
              <a:xfrm rot="4500000">
                <a:off x="3991115" y="5265906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1DD3E45B-D6D4-42F3-A7AC-95D233C92761}"/>
                  </a:ext>
                </a:extLst>
              </p:cNvPr>
              <p:cNvSpPr/>
              <p:nvPr/>
            </p:nvSpPr>
            <p:spPr>
              <a:xfrm flipH="1">
                <a:off x="4266700" y="5158407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E329476D-96DD-4854-8BB8-CF66860C393B}"/>
                  </a:ext>
                </a:extLst>
              </p:cNvPr>
              <p:cNvSpPr/>
              <p:nvPr/>
            </p:nvSpPr>
            <p:spPr>
              <a:xfrm rot="1212245">
                <a:off x="4359946" y="5100766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8343FBE0-67E8-4DAC-9633-2282FDFCDEAC}"/>
                  </a:ext>
                </a:extLst>
              </p:cNvPr>
              <p:cNvSpPr/>
              <p:nvPr/>
            </p:nvSpPr>
            <p:spPr>
              <a:xfrm rot="19321518">
                <a:off x="3908718" y="5388225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1A98F792-3535-4C1E-A9AE-6CE6A4E35BD8}"/>
                  </a:ext>
                </a:extLst>
              </p:cNvPr>
              <p:cNvSpPr/>
              <p:nvPr/>
            </p:nvSpPr>
            <p:spPr>
              <a:xfrm rot="961583">
                <a:off x="4475480" y="5219887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950DB1DC-D456-4DFF-BCDA-00C7A1AF20EF}"/>
                  </a:ext>
                </a:extLst>
              </p:cNvPr>
              <p:cNvSpPr/>
              <p:nvPr/>
            </p:nvSpPr>
            <p:spPr>
              <a:xfrm rot="20756539">
                <a:off x="4075389" y="5203665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56A0DBDD-DBC3-4351-9D3E-A4E0A00CA63B}"/>
                  </a:ext>
                </a:extLst>
              </p:cNvPr>
              <p:cNvSpPr/>
              <p:nvPr/>
            </p:nvSpPr>
            <p:spPr>
              <a:xfrm rot="6300000">
                <a:off x="4556847" y="5327024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65A5EBF3-F4BF-49D8-ADF5-3E07F2CDAA11}"/>
                  </a:ext>
                </a:extLst>
              </p:cNvPr>
              <p:cNvSpPr/>
              <p:nvPr/>
            </p:nvSpPr>
            <p:spPr>
              <a:xfrm rot="6300000">
                <a:off x="4382653" y="5234686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2470871C-8BCF-40A5-8BFF-8C4E0125A48B}"/>
                  </a:ext>
                </a:extLst>
              </p:cNvPr>
              <p:cNvSpPr/>
              <p:nvPr/>
            </p:nvSpPr>
            <p:spPr>
              <a:xfrm rot="9088986">
                <a:off x="4685806" y="5285335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4F1EC0BC-F639-4E0E-8291-5505A7EC60F9}"/>
                  </a:ext>
                </a:extLst>
              </p:cNvPr>
              <p:cNvSpPr/>
              <p:nvPr/>
            </p:nvSpPr>
            <p:spPr>
              <a:xfrm rot="5075010">
                <a:off x="4210141" y="5205036"/>
                <a:ext cx="49496" cy="7137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529D5F84-78E3-4B3E-921E-D7DD9FB9F2F5}"/>
                  </a:ext>
                </a:extLst>
              </p:cNvPr>
              <p:cNvSpPr/>
              <p:nvPr/>
            </p:nvSpPr>
            <p:spPr>
              <a:xfrm rot="20862590">
                <a:off x="4075498" y="5319783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CE56A078-1F7B-4DDA-AAC0-761B6A8146A7}"/>
                  </a:ext>
                </a:extLst>
              </p:cNvPr>
              <p:cNvSpPr/>
              <p:nvPr/>
            </p:nvSpPr>
            <p:spPr>
              <a:xfrm rot="800733">
                <a:off x="4385729" y="5342706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D911509E-7238-4F24-AD84-E80B51FA073F}"/>
                  </a:ext>
                </a:extLst>
              </p:cNvPr>
              <p:cNvSpPr/>
              <p:nvPr/>
            </p:nvSpPr>
            <p:spPr>
              <a:xfrm rot="1775517">
                <a:off x="4640043" y="5483669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0FEF384C-2C31-4328-9160-A7D02B1B882A}"/>
                  </a:ext>
                </a:extLst>
              </p:cNvPr>
              <p:cNvSpPr/>
              <p:nvPr/>
            </p:nvSpPr>
            <p:spPr>
              <a:xfrm rot="17150328">
                <a:off x="3784344" y="5501408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B9B964D7-7981-43E7-8A44-20715FFFE497}"/>
                  </a:ext>
                </a:extLst>
              </p:cNvPr>
              <p:cNvSpPr/>
              <p:nvPr/>
            </p:nvSpPr>
            <p:spPr>
              <a:xfrm rot="306161">
                <a:off x="4191834" y="5447049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51E04A6F-66DE-46C6-852C-DD5B25D7EDD4}"/>
                  </a:ext>
                </a:extLst>
              </p:cNvPr>
              <p:cNvSpPr/>
              <p:nvPr/>
            </p:nvSpPr>
            <p:spPr>
              <a:xfrm rot="901944">
                <a:off x="4471469" y="5460417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1B1B8E41-DA7C-4753-BA62-0D6E2A4842EF}"/>
                  </a:ext>
                </a:extLst>
              </p:cNvPr>
              <p:cNvSpPr/>
              <p:nvPr/>
            </p:nvSpPr>
            <p:spPr>
              <a:xfrm rot="20986146">
                <a:off x="3949193" y="5499321"/>
                <a:ext cx="94916" cy="41672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四角形: 角を丸くする 1459">
                <a:extLst>
                  <a:ext uri="{FF2B5EF4-FFF2-40B4-BE49-F238E27FC236}">
                    <a16:creationId xmlns:a16="http://schemas.microsoft.com/office/drawing/2014/main" id="{822F2751-9E04-4805-8C54-50419363D3CE}"/>
                  </a:ext>
                </a:extLst>
              </p:cNvPr>
              <p:cNvSpPr/>
              <p:nvPr/>
            </p:nvSpPr>
            <p:spPr>
              <a:xfrm rot="2184916">
                <a:off x="4083663" y="5583415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四角形: 角を丸くする 1460">
                <a:extLst>
                  <a:ext uri="{FF2B5EF4-FFF2-40B4-BE49-F238E27FC236}">
                    <a16:creationId xmlns:a16="http://schemas.microsoft.com/office/drawing/2014/main" id="{B4E8B463-DC9D-4166-9C94-BE876971BC55}"/>
                  </a:ext>
                </a:extLst>
              </p:cNvPr>
              <p:cNvSpPr/>
              <p:nvPr/>
            </p:nvSpPr>
            <p:spPr>
              <a:xfrm rot="2184916">
                <a:off x="4247877" y="5583415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四角形: 角を丸くする 1461">
                <a:extLst>
                  <a:ext uri="{FF2B5EF4-FFF2-40B4-BE49-F238E27FC236}">
                    <a16:creationId xmlns:a16="http://schemas.microsoft.com/office/drawing/2014/main" id="{23958E84-9892-439D-882A-7B2B6DF1AE4E}"/>
                  </a:ext>
                </a:extLst>
              </p:cNvPr>
              <p:cNvSpPr/>
              <p:nvPr/>
            </p:nvSpPr>
            <p:spPr>
              <a:xfrm rot="2184916">
                <a:off x="4636984" y="5433645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四角形: 角を丸くする 1462">
                <a:extLst>
                  <a:ext uri="{FF2B5EF4-FFF2-40B4-BE49-F238E27FC236}">
                    <a16:creationId xmlns:a16="http://schemas.microsoft.com/office/drawing/2014/main" id="{8F321CE6-A9E6-412F-BD82-D75439316EB9}"/>
                  </a:ext>
                </a:extLst>
              </p:cNvPr>
              <p:cNvSpPr/>
              <p:nvPr/>
            </p:nvSpPr>
            <p:spPr>
              <a:xfrm rot="2184916">
                <a:off x="4224625" y="5310209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四角形: 角を丸くする 1463">
                <a:extLst>
                  <a:ext uri="{FF2B5EF4-FFF2-40B4-BE49-F238E27FC236}">
                    <a16:creationId xmlns:a16="http://schemas.microsoft.com/office/drawing/2014/main" id="{87484C84-FF00-4B7A-88DA-38D4CD0B4EF0}"/>
                  </a:ext>
                </a:extLst>
              </p:cNvPr>
              <p:cNvSpPr/>
              <p:nvPr/>
            </p:nvSpPr>
            <p:spPr>
              <a:xfrm rot="2184916">
                <a:off x="4335768" y="5307077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四角形: 角を丸くする 1464">
                <a:extLst>
                  <a:ext uri="{FF2B5EF4-FFF2-40B4-BE49-F238E27FC236}">
                    <a16:creationId xmlns:a16="http://schemas.microsoft.com/office/drawing/2014/main" id="{E93F6A4A-CDA6-44D5-A420-AA86FCE73BD5}"/>
                  </a:ext>
                </a:extLst>
              </p:cNvPr>
              <p:cNvSpPr/>
              <p:nvPr/>
            </p:nvSpPr>
            <p:spPr>
              <a:xfrm rot="2184916">
                <a:off x="4619795" y="529413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四角形: 角を丸くする 1465">
                <a:extLst>
                  <a:ext uri="{FF2B5EF4-FFF2-40B4-BE49-F238E27FC236}">
                    <a16:creationId xmlns:a16="http://schemas.microsoft.com/office/drawing/2014/main" id="{7BC3D274-1BB1-49C6-8949-4CC457051FF5}"/>
                  </a:ext>
                </a:extLst>
              </p:cNvPr>
              <p:cNvSpPr/>
              <p:nvPr/>
            </p:nvSpPr>
            <p:spPr>
              <a:xfrm rot="2184916">
                <a:off x="4067677" y="5416295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8DFDAAAD-7208-45FC-8F29-6D482D3A25CC}"/>
                  </a:ext>
                </a:extLst>
              </p:cNvPr>
              <p:cNvSpPr/>
              <p:nvPr/>
            </p:nvSpPr>
            <p:spPr>
              <a:xfrm>
                <a:off x="4450474" y="5611247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17399956-D815-4FA3-8D6F-C6D5603811A8}"/>
                  </a:ext>
                </a:extLst>
              </p:cNvPr>
              <p:cNvSpPr/>
              <p:nvPr/>
            </p:nvSpPr>
            <p:spPr>
              <a:xfrm>
                <a:off x="4387985" y="5170920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B8A32C6C-B945-41BC-B40E-165EF8952A58}"/>
                  </a:ext>
                </a:extLst>
              </p:cNvPr>
              <p:cNvSpPr/>
              <p:nvPr/>
            </p:nvSpPr>
            <p:spPr>
              <a:xfrm rot="1766645">
                <a:off x="4120593" y="5261020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AE17F239-CA63-47CE-A455-5D71AD5B9F9B}"/>
                  </a:ext>
                </a:extLst>
              </p:cNvPr>
              <p:cNvSpPr/>
              <p:nvPr/>
            </p:nvSpPr>
            <p:spPr>
              <a:xfrm rot="12626936">
                <a:off x="4646659" y="5583636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2B5EA7D8-85EE-470A-B481-E3151BE9F923}"/>
                  </a:ext>
                </a:extLst>
              </p:cNvPr>
              <p:cNvSpPr/>
              <p:nvPr/>
            </p:nvSpPr>
            <p:spPr>
              <a:xfrm rot="12626936">
                <a:off x="3997069" y="5660656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四角形: 角を丸くする 1471">
                <a:extLst>
                  <a:ext uri="{FF2B5EF4-FFF2-40B4-BE49-F238E27FC236}">
                    <a16:creationId xmlns:a16="http://schemas.microsoft.com/office/drawing/2014/main" id="{E0DB3407-1C8D-4041-983E-7B393896CE15}"/>
                  </a:ext>
                </a:extLst>
              </p:cNvPr>
              <p:cNvSpPr/>
              <p:nvPr/>
            </p:nvSpPr>
            <p:spPr>
              <a:xfrm rot="2184916">
                <a:off x="4551600" y="5701126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四角形: 角を丸くする 1472">
                <a:extLst>
                  <a:ext uri="{FF2B5EF4-FFF2-40B4-BE49-F238E27FC236}">
                    <a16:creationId xmlns:a16="http://schemas.microsoft.com/office/drawing/2014/main" id="{EE8EA4BF-2D21-4AF6-BFA1-E1DECBF2410E}"/>
                  </a:ext>
                </a:extLst>
              </p:cNvPr>
              <p:cNvSpPr/>
              <p:nvPr/>
            </p:nvSpPr>
            <p:spPr>
              <a:xfrm rot="2184916">
                <a:off x="3891838" y="5580508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四角形: 角を丸くする 1473">
                <a:extLst>
                  <a:ext uri="{FF2B5EF4-FFF2-40B4-BE49-F238E27FC236}">
                    <a16:creationId xmlns:a16="http://schemas.microsoft.com/office/drawing/2014/main" id="{1DF32F0F-B156-46EA-BB96-A34872D7F6EB}"/>
                  </a:ext>
                </a:extLst>
              </p:cNvPr>
              <p:cNvSpPr/>
              <p:nvPr/>
            </p:nvSpPr>
            <p:spPr>
              <a:xfrm rot="2184916">
                <a:off x="4195561" y="5698219"/>
                <a:ext cx="24815" cy="248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5" name="四角形: 角を丸くする 1474">
                <a:extLst>
                  <a:ext uri="{FF2B5EF4-FFF2-40B4-BE49-F238E27FC236}">
                    <a16:creationId xmlns:a16="http://schemas.microsoft.com/office/drawing/2014/main" id="{3791C029-EDBB-4055-AA49-78AFC4A59E46}"/>
                  </a:ext>
                </a:extLst>
              </p:cNvPr>
              <p:cNvSpPr/>
              <p:nvPr/>
            </p:nvSpPr>
            <p:spPr>
              <a:xfrm rot="2184916">
                <a:off x="4163590" y="539594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四角形: 角を丸くする 1475">
                <a:extLst>
                  <a:ext uri="{FF2B5EF4-FFF2-40B4-BE49-F238E27FC236}">
                    <a16:creationId xmlns:a16="http://schemas.microsoft.com/office/drawing/2014/main" id="{364D07E4-07E4-4B94-84F7-B5AF7879EF55}"/>
                  </a:ext>
                </a:extLst>
              </p:cNvPr>
              <p:cNvSpPr/>
              <p:nvPr/>
            </p:nvSpPr>
            <p:spPr>
              <a:xfrm rot="2184916">
                <a:off x="3928168" y="5340726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四角形: 角を丸くする 1476">
                <a:extLst>
                  <a:ext uri="{FF2B5EF4-FFF2-40B4-BE49-F238E27FC236}">
                    <a16:creationId xmlns:a16="http://schemas.microsoft.com/office/drawing/2014/main" id="{EA0686D9-3D86-4ACB-AF6E-E89ABCD9144B}"/>
                  </a:ext>
                </a:extLst>
              </p:cNvPr>
              <p:cNvSpPr/>
              <p:nvPr/>
            </p:nvSpPr>
            <p:spPr>
              <a:xfrm rot="2184916">
                <a:off x="4400358" y="5522296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FAF15862-D754-4219-B27D-46BE465C0939}"/>
                  </a:ext>
                </a:extLst>
              </p:cNvPr>
              <p:cNvSpPr/>
              <p:nvPr/>
            </p:nvSpPr>
            <p:spPr>
              <a:xfrm rot="1973698">
                <a:off x="4296610" y="5373991"/>
                <a:ext cx="53468" cy="34307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4656EC18-B9F7-4B4B-88C3-8D43C4E9C88E}"/>
                  </a:ext>
                </a:extLst>
              </p:cNvPr>
              <p:cNvSpPr/>
              <p:nvPr/>
            </p:nvSpPr>
            <p:spPr>
              <a:xfrm rot="12626936">
                <a:off x="3904063" y="5484816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9B0B4D3A-98CD-405F-B7AE-AD1964B53D30}"/>
                  </a:ext>
                </a:extLst>
              </p:cNvPr>
              <p:cNvSpPr/>
              <p:nvPr/>
            </p:nvSpPr>
            <p:spPr>
              <a:xfrm>
                <a:off x="4278994" y="5746396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四角形: 角を丸くする 1480">
                <a:extLst>
                  <a:ext uri="{FF2B5EF4-FFF2-40B4-BE49-F238E27FC236}">
                    <a16:creationId xmlns:a16="http://schemas.microsoft.com/office/drawing/2014/main" id="{1A000874-D6D7-4D17-96AD-8BBEBD855DA0}"/>
                  </a:ext>
                </a:extLst>
              </p:cNvPr>
              <p:cNvSpPr/>
              <p:nvPr/>
            </p:nvSpPr>
            <p:spPr>
              <a:xfrm rot="2184916">
                <a:off x="4137325" y="5651633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四角形: 角を丸くする 1481">
                <a:extLst>
                  <a:ext uri="{FF2B5EF4-FFF2-40B4-BE49-F238E27FC236}">
                    <a16:creationId xmlns:a16="http://schemas.microsoft.com/office/drawing/2014/main" id="{38D7B138-C423-4520-B664-272501DD148C}"/>
                  </a:ext>
                </a:extLst>
              </p:cNvPr>
              <p:cNvSpPr/>
              <p:nvPr/>
            </p:nvSpPr>
            <p:spPr>
              <a:xfrm rot="2184916">
                <a:off x="3976018" y="5609489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四角形: 角を丸くする 1482">
                <a:extLst>
                  <a:ext uri="{FF2B5EF4-FFF2-40B4-BE49-F238E27FC236}">
                    <a16:creationId xmlns:a16="http://schemas.microsoft.com/office/drawing/2014/main" id="{21FFC530-D3D3-4E48-B9BE-4951041D962B}"/>
                  </a:ext>
                </a:extLst>
              </p:cNvPr>
              <p:cNvSpPr/>
              <p:nvPr/>
            </p:nvSpPr>
            <p:spPr>
              <a:xfrm rot="2184916">
                <a:off x="4409078" y="5734466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4" name="四角形: 角を丸くする 1483">
                <a:extLst>
                  <a:ext uri="{FF2B5EF4-FFF2-40B4-BE49-F238E27FC236}">
                    <a16:creationId xmlns:a16="http://schemas.microsoft.com/office/drawing/2014/main" id="{F1F7A7BB-C151-41EE-B142-A715F176B3F8}"/>
                  </a:ext>
                </a:extLst>
              </p:cNvPr>
              <p:cNvSpPr/>
              <p:nvPr/>
            </p:nvSpPr>
            <p:spPr>
              <a:xfrm rot="2184916">
                <a:off x="4637234" y="5661805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四角形: 角を丸くする 1484">
                <a:extLst>
                  <a:ext uri="{FF2B5EF4-FFF2-40B4-BE49-F238E27FC236}">
                    <a16:creationId xmlns:a16="http://schemas.microsoft.com/office/drawing/2014/main" id="{AE9F4626-9BCB-46F8-B616-032707BACE6E}"/>
                  </a:ext>
                </a:extLst>
              </p:cNvPr>
              <p:cNvSpPr/>
              <p:nvPr/>
            </p:nvSpPr>
            <p:spPr>
              <a:xfrm rot="2184916">
                <a:off x="4512256" y="5292687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四角形: 角を丸くする 1485">
                <a:extLst>
                  <a:ext uri="{FF2B5EF4-FFF2-40B4-BE49-F238E27FC236}">
                    <a16:creationId xmlns:a16="http://schemas.microsoft.com/office/drawing/2014/main" id="{1973A96E-EF7A-4AD0-930E-FAC27EB915EC}"/>
                  </a:ext>
                </a:extLst>
              </p:cNvPr>
              <p:cNvSpPr/>
              <p:nvPr/>
            </p:nvSpPr>
            <p:spPr>
              <a:xfrm rot="2184916">
                <a:off x="4199814" y="5156084"/>
                <a:ext cx="24815" cy="248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7" name="四角形: 角を丸くする 1486">
                <a:extLst>
                  <a:ext uri="{FF2B5EF4-FFF2-40B4-BE49-F238E27FC236}">
                    <a16:creationId xmlns:a16="http://schemas.microsoft.com/office/drawing/2014/main" id="{5BBC7BB8-58B4-456A-AE6F-C3727669A4CA}"/>
                  </a:ext>
                </a:extLst>
              </p:cNvPr>
              <p:cNvSpPr/>
              <p:nvPr/>
            </p:nvSpPr>
            <p:spPr>
              <a:xfrm rot="4557245">
                <a:off x="4323286" y="5534036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四角形: 角を丸くする 1487">
                <a:extLst>
                  <a:ext uri="{FF2B5EF4-FFF2-40B4-BE49-F238E27FC236}">
                    <a16:creationId xmlns:a16="http://schemas.microsoft.com/office/drawing/2014/main" id="{CABF49F0-AB06-4CCF-97F1-C8E582A414C9}"/>
                  </a:ext>
                </a:extLst>
              </p:cNvPr>
              <p:cNvSpPr/>
              <p:nvPr/>
            </p:nvSpPr>
            <p:spPr>
              <a:xfrm rot="7029244">
                <a:off x="4089317" y="5733127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四角形: 角を丸くする 1488">
                <a:extLst>
                  <a:ext uri="{FF2B5EF4-FFF2-40B4-BE49-F238E27FC236}">
                    <a16:creationId xmlns:a16="http://schemas.microsoft.com/office/drawing/2014/main" id="{E53E929C-7900-486B-A4E9-C71D6328C12E}"/>
                  </a:ext>
                </a:extLst>
              </p:cNvPr>
              <p:cNvSpPr/>
              <p:nvPr/>
            </p:nvSpPr>
            <p:spPr>
              <a:xfrm rot="7029244">
                <a:off x="4314566" y="5217234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四角形: 角を丸くする 1489">
                <a:extLst>
                  <a:ext uri="{FF2B5EF4-FFF2-40B4-BE49-F238E27FC236}">
                    <a16:creationId xmlns:a16="http://schemas.microsoft.com/office/drawing/2014/main" id="{6DCCC4FF-23E0-4D9F-9992-BDDCDC723238}"/>
                  </a:ext>
                </a:extLst>
              </p:cNvPr>
              <p:cNvSpPr/>
              <p:nvPr/>
            </p:nvSpPr>
            <p:spPr>
              <a:xfrm rot="3689220">
                <a:off x="4026828" y="5327678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角を丸くする 1490">
                <a:extLst>
                  <a:ext uri="{FF2B5EF4-FFF2-40B4-BE49-F238E27FC236}">
                    <a16:creationId xmlns:a16="http://schemas.microsoft.com/office/drawing/2014/main" id="{ACB13061-65F5-4372-96C7-815C2FD50953}"/>
                  </a:ext>
                </a:extLst>
              </p:cNvPr>
              <p:cNvSpPr/>
              <p:nvPr/>
            </p:nvSpPr>
            <p:spPr>
              <a:xfrm rot="4557245">
                <a:off x="4608117" y="5518050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角を丸くする 1491">
                <a:extLst>
                  <a:ext uri="{FF2B5EF4-FFF2-40B4-BE49-F238E27FC236}">
                    <a16:creationId xmlns:a16="http://schemas.microsoft.com/office/drawing/2014/main" id="{720435AD-AAFC-49D4-BC94-64A41DCD12B0}"/>
                  </a:ext>
                </a:extLst>
              </p:cNvPr>
              <p:cNvSpPr/>
              <p:nvPr/>
            </p:nvSpPr>
            <p:spPr>
              <a:xfrm rot="4557245">
                <a:off x="4496219" y="5746206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四角形: 角を丸くする 1492">
                <a:extLst>
                  <a:ext uri="{FF2B5EF4-FFF2-40B4-BE49-F238E27FC236}">
                    <a16:creationId xmlns:a16="http://schemas.microsoft.com/office/drawing/2014/main" id="{F4CE5153-F4F7-491F-AFAD-9DEA8D8AFAFA}"/>
                  </a:ext>
                </a:extLst>
              </p:cNvPr>
              <p:cNvSpPr/>
              <p:nvPr/>
            </p:nvSpPr>
            <p:spPr>
              <a:xfrm rot="6374807">
                <a:off x="4474421" y="5403246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四角形: 角を丸くする 1493">
                <a:extLst>
                  <a:ext uri="{FF2B5EF4-FFF2-40B4-BE49-F238E27FC236}">
                    <a16:creationId xmlns:a16="http://schemas.microsoft.com/office/drawing/2014/main" id="{7399E7D4-75C2-4DAB-BAC2-C9FC3CE9D562}"/>
                  </a:ext>
                </a:extLst>
              </p:cNvPr>
              <p:cNvSpPr/>
              <p:nvPr/>
            </p:nvSpPr>
            <p:spPr>
              <a:xfrm rot="4557245">
                <a:off x="4111115" y="5473000"/>
                <a:ext cx="23679" cy="4479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5" name="四角形: 角を丸くする 1494">
                <a:extLst>
                  <a:ext uri="{FF2B5EF4-FFF2-40B4-BE49-F238E27FC236}">
                    <a16:creationId xmlns:a16="http://schemas.microsoft.com/office/drawing/2014/main" id="{5AF3F293-0F0C-412D-B457-D5BFCCAEA240}"/>
                  </a:ext>
                </a:extLst>
              </p:cNvPr>
              <p:cNvSpPr/>
              <p:nvPr/>
            </p:nvSpPr>
            <p:spPr>
              <a:xfrm rot="2184916">
                <a:off x="4329257" y="5660436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四角形: 角を丸くする 1495">
                <a:extLst>
                  <a:ext uri="{FF2B5EF4-FFF2-40B4-BE49-F238E27FC236}">
                    <a16:creationId xmlns:a16="http://schemas.microsoft.com/office/drawing/2014/main" id="{CCE9CB07-4477-4445-8418-C73EC5B9801C}"/>
                  </a:ext>
                </a:extLst>
              </p:cNvPr>
              <p:cNvSpPr/>
              <p:nvPr/>
            </p:nvSpPr>
            <p:spPr>
              <a:xfrm rot="2184916">
                <a:off x="4586478" y="5417748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四角形: 角を丸くする 1496">
                <a:extLst>
                  <a:ext uri="{FF2B5EF4-FFF2-40B4-BE49-F238E27FC236}">
                    <a16:creationId xmlns:a16="http://schemas.microsoft.com/office/drawing/2014/main" id="{EB316997-3480-4906-9261-9CE32530AEB7}"/>
                  </a:ext>
                </a:extLst>
              </p:cNvPr>
              <p:cNvSpPr/>
              <p:nvPr/>
            </p:nvSpPr>
            <p:spPr>
              <a:xfrm rot="2184916">
                <a:off x="4653326" y="5343633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四角形: 角を丸くする 1497">
                <a:extLst>
                  <a:ext uri="{FF2B5EF4-FFF2-40B4-BE49-F238E27FC236}">
                    <a16:creationId xmlns:a16="http://schemas.microsoft.com/office/drawing/2014/main" id="{8B66B053-4F5C-4A4F-9262-7AC46D2685E5}"/>
                  </a:ext>
                </a:extLst>
              </p:cNvPr>
              <p:cNvSpPr/>
              <p:nvPr/>
            </p:nvSpPr>
            <p:spPr>
              <a:xfrm rot="2184916">
                <a:off x="4000829" y="5430827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四角形: 角を丸くする 1498">
                <a:extLst>
                  <a:ext uri="{FF2B5EF4-FFF2-40B4-BE49-F238E27FC236}">
                    <a16:creationId xmlns:a16="http://schemas.microsoft.com/office/drawing/2014/main" id="{0210D3E5-0522-49F0-B3BA-5E918140E59F}"/>
                  </a:ext>
                </a:extLst>
              </p:cNvPr>
              <p:cNvSpPr/>
              <p:nvPr/>
            </p:nvSpPr>
            <p:spPr>
              <a:xfrm rot="2184916">
                <a:off x="4561773" y="5596494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四角形: 角を丸くする 1499">
                <a:extLst>
                  <a:ext uri="{FF2B5EF4-FFF2-40B4-BE49-F238E27FC236}">
                    <a16:creationId xmlns:a16="http://schemas.microsoft.com/office/drawing/2014/main" id="{EDA07B67-6BBB-47DA-972D-CD3B8C7D3701}"/>
                  </a:ext>
                </a:extLst>
              </p:cNvPr>
              <p:cNvSpPr/>
              <p:nvPr/>
            </p:nvSpPr>
            <p:spPr>
              <a:xfrm rot="2184916">
                <a:off x="4201374" y="5797039"/>
                <a:ext cx="24815" cy="248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72B2A8AB-E82B-46CB-9BC1-12F862A0FF60}"/>
                  </a:ext>
                </a:extLst>
              </p:cNvPr>
              <p:cNvSpPr/>
              <p:nvPr/>
            </p:nvSpPr>
            <p:spPr>
              <a:xfrm>
                <a:off x="4156923" y="5519694"/>
                <a:ext cx="42197" cy="39358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7" name="グループ化 1386">
              <a:extLst>
                <a:ext uri="{FF2B5EF4-FFF2-40B4-BE49-F238E27FC236}">
                  <a16:creationId xmlns:a16="http://schemas.microsoft.com/office/drawing/2014/main" id="{947B179A-6F4C-47DE-A3B2-2B78076D8529}"/>
                </a:ext>
              </a:extLst>
            </p:cNvPr>
            <p:cNvGrpSpPr/>
            <p:nvPr/>
          </p:nvGrpSpPr>
          <p:grpSpPr>
            <a:xfrm>
              <a:off x="4579689" y="5946259"/>
              <a:ext cx="618944" cy="461404"/>
              <a:chOff x="1064159" y="3205836"/>
              <a:chExt cx="1021256" cy="761315"/>
            </a:xfrm>
          </p:grpSpPr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C2883DC8-95B8-4A37-B4DE-0CF850FD0A96}"/>
                  </a:ext>
                </a:extLst>
              </p:cNvPr>
              <p:cNvSpPr/>
              <p:nvPr/>
            </p:nvSpPr>
            <p:spPr>
              <a:xfrm>
                <a:off x="1064159" y="3205836"/>
                <a:ext cx="1021256" cy="761315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楕円 1423">
                <a:extLst>
                  <a:ext uri="{FF2B5EF4-FFF2-40B4-BE49-F238E27FC236}">
                    <a16:creationId xmlns:a16="http://schemas.microsoft.com/office/drawing/2014/main" id="{9FBCB8C5-BE87-4FFF-AEA3-1C1492F25971}"/>
                  </a:ext>
                </a:extLst>
              </p:cNvPr>
              <p:cNvSpPr/>
              <p:nvPr/>
            </p:nvSpPr>
            <p:spPr>
              <a:xfrm>
                <a:off x="1220996" y="3315153"/>
                <a:ext cx="696501" cy="51922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8A734B5B-F086-44F8-9CCA-A84169E46AA6}"/>
                  </a:ext>
                </a:extLst>
              </p:cNvPr>
              <p:cNvSpPr/>
              <p:nvPr/>
            </p:nvSpPr>
            <p:spPr>
              <a:xfrm>
                <a:off x="1616953" y="3396704"/>
                <a:ext cx="155356" cy="11581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CB828670-54EC-4613-99A4-5EC07FBA2DD4}"/>
                  </a:ext>
                </a:extLst>
              </p:cNvPr>
              <p:cNvSpPr/>
              <p:nvPr/>
            </p:nvSpPr>
            <p:spPr>
              <a:xfrm>
                <a:off x="1779745" y="3539171"/>
                <a:ext cx="79492" cy="5925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楕円 1426">
                <a:extLst>
                  <a:ext uri="{FF2B5EF4-FFF2-40B4-BE49-F238E27FC236}">
                    <a16:creationId xmlns:a16="http://schemas.microsoft.com/office/drawing/2014/main" id="{A468AF01-AD2F-4846-9551-C690B95F4E17}"/>
                  </a:ext>
                </a:extLst>
              </p:cNvPr>
              <p:cNvSpPr/>
              <p:nvPr/>
            </p:nvSpPr>
            <p:spPr>
              <a:xfrm>
                <a:off x="1697894" y="3619386"/>
                <a:ext cx="61329" cy="45719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8" name="グループ化 1387">
              <a:extLst>
                <a:ext uri="{FF2B5EF4-FFF2-40B4-BE49-F238E27FC236}">
                  <a16:creationId xmlns:a16="http://schemas.microsoft.com/office/drawing/2014/main" id="{84E49271-B3B8-4CCD-BC4F-440A2046C291}"/>
                </a:ext>
              </a:extLst>
            </p:cNvPr>
            <p:cNvGrpSpPr/>
            <p:nvPr/>
          </p:nvGrpSpPr>
          <p:grpSpPr>
            <a:xfrm>
              <a:off x="4977553" y="4877709"/>
              <a:ext cx="1448619" cy="896418"/>
              <a:chOff x="669852" y="4045738"/>
              <a:chExt cx="2825265" cy="1748297"/>
            </a:xfrm>
          </p:grpSpPr>
          <p:sp>
            <p:nvSpPr>
              <p:cNvPr id="1389" name="楕円 1388">
                <a:extLst>
                  <a:ext uri="{FF2B5EF4-FFF2-40B4-BE49-F238E27FC236}">
                    <a16:creationId xmlns:a16="http://schemas.microsoft.com/office/drawing/2014/main" id="{2F557CF2-B163-4037-B929-66F95F514B23}"/>
                  </a:ext>
                </a:extLst>
              </p:cNvPr>
              <p:cNvSpPr/>
              <p:nvPr/>
            </p:nvSpPr>
            <p:spPr>
              <a:xfrm rot="18900000">
                <a:off x="669852" y="4121417"/>
                <a:ext cx="2825265" cy="167261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51C2913E-5CCB-42C5-BFAE-58034F338C9C}"/>
                  </a:ext>
                </a:extLst>
              </p:cNvPr>
              <p:cNvGrpSpPr/>
              <p:nvPr/>
            </p:nvGrpSpPr>
            <p:grpSpPr>
              <a:xfrm>
                <a:off x="816726" y="4045738"/>
                <a:ext cx="2502048" cy="1624583"/>
                <a:chOff x="816726" y="4045738"/>
                <a:chExt cx="2502048" cy="1624583"/>
              </a:xfrm>
            </p:grpSpPr>
            <p:sp>
              <p:nvSpPr>
                <p:cNvPr id="1391" name="楕円 1390">
                  <a:extLst>
                    <a:ext uri="{FF2B5EF4-FFF2-40B4-BE49-F238E27FC236}">
                      <a16:creationId xmlns:a16="http://schemas.microsoft.com/office/drawing/2014/main" id="{73EB6311-66E6-44BA-A084-5C603E7B935A}"/>
                    </a:ext>
                  </a:extLst>
                </p:cNvPr>
                <p:cNvSpPr/>
                <p:nvPr/>
              </p:nvSpPr>
              <p:spPr>
                <a:xfrm rot="18900000">
                  <a:off x="816726" y="4248305"/>
                  <a:ext cx="2502048" cy="1358762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2" name="グループ化 1391">
                  <a:extLst>
                    <a:ext uri="{FF2B5EF4-FFF2-40B4-BE49-F238E27FC236}">
                      <a16:creationId xmlns:a16="http://schemas.microsoft.com/office/drawing/2014/main" id="{EF6AE3FC-A366-484C-B278-302FEAEE01E3}"/>
                    </a:ext>
                  </a:extLst>
                </p:cNvPr>
                <p:cNvGrpSpPr/>
                <p:nvPr/>
              </p:nvGrpSpPr>
              <p:grpSpPr>
                <a:xfrm rot="245081">
                  <a:off x="1107523" y="4045738"/>
                  <a:ext cx="1978577" cy="1624583"/>
                  <a:chOff x="1107523" y="3768074"/>
                  <a:chExt cx="2316744" cy="1902247"/>
                </a:xfrm>
              </p:grpSpPr>
              <p:grpSp>
                <p:nvGrpSpPr>
                  <p:cNvPr id="1393" name="グループ化 1392">
                    <a:extLst>
                      <a:ext uri="{FF2B5EF4-FFF2-40B4-BE49-F238E27FC236}">
                        <a16:creationId xmlns:a16="http://schemas.microsoft.com/office/drawing/2014/main" id="{77A4823E-32F3-4855-A9B0-280548EE771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33640" y="376807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9" name="月 1418">
                      <a:extLst>
                        <a:ext uri="{FF2B5EF4-FFF2-40B4-BE49-F238E27FC236}">
                          <a16:creationId xmlns:a16="http://schemas.microsoft.com/office/drawing/2014/main" id="{D15E0D96-D1DD-4BD0-991F-5830E190950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0" name="月 1419">
                      <a:extLst>
                        <a:ext uri="{FF2B5EF4-FFF2-40B4-BE49-F238E27FC236}">
                          <a16:creationId xmlns:a16="http://schemas.microsoft.com/office/drawing/2014/main" id="{AE2173AF-1D8B-48FB-88D2-D244D86A32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1" name="月 451">
                      <a:extLst>
                        <a:ext uri="{FF2B5EF4-FFF2-40B4-BE49-F238E27FC236}">
                          <a16:creationId xmlns:a16="http://schemas.microsoft.com/office/drawing/2014/main" id="{76391200-B318-4CC9-AB0C-04A1833602D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2" name="フリーフォーム: 図形 1421">
                      <a:extLst>
                        <a:ext uri="{FF2B5EF4-FFF2-40B4-BE49-F238E27FC236}">
                          <a16:creationId xmlns:a16="http://schemas.microsoft.com/office/drawing/2014/main" id="{2BC48D5E-E076-42B6-8120-2CF6C24EC7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4" name="グループ化 1393">
                    <a:extLst>
                      <a:ext uri="{FF2B5EF4-FFF2-40B4-BE49-F238E27FC236}">
                        <a16:creationId xmlns:a16="http://schemas.microsoft.com/office/drawing/2014/main" id="{DCA45AD7-29F7-41C2-BA28-BF8EE228FEE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997808" y="4057476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5" name="月 1414">
                      <a:extLst>
                        <a:ext uri="{FF2B5EF4-FFF2-40B4-BE49-F238E27FC236}">
                          <a16:creationId xmlns:a16="http://schemas.microsoft.com/office/drawing/2014/main" id="{665E320B-2731-4F93-992E-F9C36202E3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6" name="月 1415">
                      <a:extLst>
                        <a:ext uri="{FF2B5EF4-FFF2-40B4-BE49-F238E27FC236}">
                          <a16:creationId xmlns:a16="http://schemas.microsoft.com/office/drawing/2014/main" id="{A64C3D04-8DA7-473F-9481-E38A17B8259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7" name="月 451">
                      <a:extLst>
                        <a:ext uri="{FF2B5EF4-FFF2-40B4-BE49-F238E27FC236}">
                          <a16:creationId xmlns:a16="http://schemas.microsoft.com/office/drawing/2014/main" id="{D0DCE499-255F-421C-A07D-8C48D35669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8" name="フリーフォーム: 図形 1417">
                      <a:extLst>
                        <a:ext uri="{FF2B5EF4-FFF2-40B4-BE49-F238E27FC236}">
                          <a16:creationId xmlns:a16="http://schemas.microsoft.com/office/drawing/2014/main" id="{FCF61292-EAE4-479F-8758-8681977A8E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5" name="グループ化 1394">
                    <a:extLst>
                      <a:ext uri="{FF2B5EF4-FFF2-40B4-BE49-F238E27FC236}">
                        <a16:creationId xmlns:a16="http://schemas.microsoft.com/office/drawing/2014/main" id="{B7B4C561-232D-44ED-B39E-2E28D5FE932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769511" y="434809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11" name="月 1410">
                      <a:extLst>
                        <a:ext uri="{FF2B5EF4-FFF2-40B4-BE49-F238E27FC236}">
                          <a16:creationId xmlns:a16="http://schemas.microsoft.com/office/drawing/2014/main" id="{7C2C02FE-340F-43A3-ACFC-22D514A2C3F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2" name="月 1411">
                      <a:extLst>
                        <a:ext uri="{FF2B5EF4-FFF2-40B4-BE49-F238E27FC236}">
                          <a16:creationId xmlns:a16="http://schemas.microsoft.com/office/drawing/2014/main" id="{86D2617F-4AC7-4BD1-9FE4-F6BBFB6A50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3" name="月 451">
                      <a:extLst>
                        <a:ext uri="{FF2B5EF4-FFF2-40B4-BE49-F238E27FC236}">
                          <a16:creationId xmlns:a16="http://schemas.microsoft.com/office/drawing/2014/main" id="{C6A4B015-A294-4A78-A073-5D6FD15AF28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4" name="フリーフォーム: 図形 1413">
                      <a:extLst>
                        <a:ext uri="{FF2B5EF4-FFF2-40B4-BE49-F238E27FC236}">
                          <a16:creationId xmlns:a16="http://schemas.microsoft.com/office/drawing/2014/main" id="{20F4BF03-6C6E-42F1-8369-C2866F9D88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6" name="グループ化 1395">
                    <a:extLst>
                      <a:ext uri="{FF2B5EF4-FFF2-40B4-BE49-F238E27FC236}">
                        <a16:creationId xmlns:a16="http://schemas.microsoft.com/office/drawing/2014/main" id="{E4171B41-4276-4FEF-9B12-4B4A1EA58F5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545673" y="4643369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07" name="月 1406">
                      <a:extLst>
                        <a:ext uri="{FF2B5EF4-FFF2-40B4-BE49-F238E27FC236}">
                          <a16:creationId xmlns:a16="http://schemas.microsoft.com/office/drawing/2014/main" id="{4E076FC6-1359-4008-BC6C-4AC443A331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8" name="月 1407">
                      <a:extLst>
                        <a:ext uri="{FF2B5EF4-FFF2-40B4-BE49-F238E27FC236}">
                          <a16:creationId xmlns:a16="http://schemas.microsoft.com/office/drawing/2014/main" id="{B12C20B0-38DB-495B-A1FC-739991DA0D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9" name="月 451">
                      <a:extLst>
                        <a:ext uri="{FF2B5EF4-FFF2-40B4-BE49-F238E27FC236}">
                          <a16:creationId xmlns:a16="http://schemas.microsoft.com/office/drawing/2014/main" id="{C02C66E4-9BCD-4073-8A59-872AEA9B876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0" name="フリーフォーム: 図形 1409">
                      <a:extLst>
                        <a:ext uri="{FF2B5EF4-FFF2-40B4-BE49-F238E27FC236}">
                          <a16:creationId xmlns:a16="http://schemas.microsoft.com/office/drawing/2014/main" id="{B3AEA88E-FA77-480C-ABD9-240445BFF8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7" name="グループ化 1396">
                    <a:extLst>
                      <a:ext uri="{FF2B5EF4-FFF2-40B4-BE49-F238E27FC236}">
                        <a16:creationId xmlns:a16="http://schemas.microsoft.com/office/drawing/2014/main" id="{CA6B7C6E-761D-4555-9269-70A052BF6F1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317074" y="4938644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403" name="月 1402">
                      <a:extLst>
                        <a:ext uri="{FF2B5EF4-FFF2-40B4-BE49-F238E27FC236}">
                          <a16:creationId xmlns:a16="http://schemas.microsoft.com/office/drawing/2014/main" id="{6B77EAD4-9DC4-4D7B-995A-130D85443A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4" name="月 1403">
                      <a:extLst>
                        <a:ext uri="{FF2B5EF4-FFF2-40B4-BE49-F238E27FC236}">
                          <a16:creationId xmlns:a16="http://schemas.microsoft.com/office/drawing/2014/main" id="{412B41A5-B97E-42AE-A495-89113FC2E3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5" name="月 451">
                      <a:extLst>
                        <a:ext uri="{FF2B5EF4-FFF2-40B4-BE49-F238E27FC236}">
                          <a16:creationId xmlns:a16="http://schemas.microsoft.com/office/drawing/2014/main" id="{6CB871F0-9F14-45E6-97DA-18D1F6D883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6" name="フリーフォーム: 図形 1405">
                      <a:extLst>
                        <a:ext uri="{FF2B5EF4-FFF2-40B4-BE49-F238E27FC236}">
                          <a16:creationId xmlns:a16="http://schemas.microsoft.com/office/drawing/2014/main" id="{FBAC914A-F253-44B2-98B1-8912F6D58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8" name="グループ化 1397">
                    <a:extLst>
                      <a:ext uri="{FF2B5EF4-FFF2-40B4-BE49-F238E27FC236}">
                        <a16:creationId xmlns:a16="http://schemas.microsoft.com/office/drawing/2014/main" id="{4EDE0383-3346-45F7-A323-FA2BAB0CF62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107523" y="5238680"/>
                    <a:ext cx="1190627" cy="431641"/>
                    <a:chOff x="2720366" y="3880195"/>
                    <a:chExt cx="1190627" cy="489160"/>
                  </a:xfrm>
                </p:grpSpPr>
                <p:sp>
                  <p:nvSpPr>
                    <p:cNvPr id="1399" name="月 1398">
                      <a:extLst>
                        <a:ext uri="{FF2B5EF4-FFF2-40B4-BE49-F238E27FC236}">
                          <a16:creationId xmlns:a16="http://schemas.microsoft.com/office/drawing/2014/main" id="{A09C1C10-57CC-4C10-96F9-86546C0459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47173" y="3605535"/>
                      <a:ext cx="337013" cy="119062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月 1399">
                      <a:extLst>
                        <a:ext uri="{FF2B5EF4-FFF2-40B4-BE49-F238E27FC236}">
                          <a16:creationId xmlns:a16="http://schemas.microsoft.com/office/drawing/2014/main" id="{D5114343-98CF-4229-8D0D-C0611D9552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73925" y="3526637"/>
                      <a:ext cx="483509" cy="1190626"/>
                    </a:xfrm>
                    <a:prstGeom prst="moon">
                      <a:avLst>
                        <a:gd name="adj" fmla="val 81097"/>
                      </a:avLst>
                    </a:prstGeom>
                    <a:solidFill>
                      <a:srgbClr val="FFFF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1" name="月 451">
                      <a:extLst>
                        <a:ext uri="{FF2B5EF4-FFF2-40B4-BE49-F238E27FC236}">
                          <a16:creationId xmlns:a16="http://schemas.microsoft.com/office/drawing/2014/main" id="{09E5BEB0-67CE-4842-97F2-73175E2A0E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2081" y="3560735"/>
                      <a:ext cx="407195" cy="1105748"/>
                    </a:xfrm>
                    <a:custGeom>
                      <a:avLst/>
                      <a:gdLst>
                        <a:gd name="connsiteX0" fmla="*/ 395288 w 395288"/>
                        <a:gd name="connsiteY0" fmla="*/ 1105748 h 1105748"/>
                        <a:gd name="connsiteX1" fmla="*/ 0 w 395288"/>
                        <a:gd name="connsiteY1" fmla="*/ 552874 h 1105748"/>
                        <a:gd name="connsiteX2" fmla="*/ 395288 w 395288"/>
                        <a:gd name="connsiteY2" fmla="*/ 0 h 1105748"/>
                        <a:gd name="connsiteX3" fmla="*/ 395288 w 395288"/>
                        <a:gd name="connsiteY3" fmla="*/ 1105748 h 1105748"/>
                        <a:gd name="connsiteX0" fmla="*/ 407195 w 407195"/>
                        <a:gd name="connsiteY0" fmla="*/ 1105748 h 1105748"/>
                        <a:gd name="connsiteX1" fmla="*/ 0 w 407195"/>
                        <a:gd name="connsiteY1" fmla="*/ 555255 h 1105748"/>
                        <a:gd name="connsiteX2" fmla="*/ 407195 w 407195"/>
                        <a:gd name="connsiteY2" fmla="*/ 0 h 1105748"/>
                        <a:gd name="connsiteX3" fmla="*/ 407195 w 407195"/>
                        <a:gd name="connsiteY3" fmla="*/ 1105748 h 110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195" h="1105748">
                          <a:moveTo>
                            <a:pt x="407195" y="1105748"/>
                          </a:moveTo>
                          <a:cubicBezTo>
                            <a:pt x="188883" y="1105748"/>
                            <a:pt x="0" y="860599"/>
                            <a:pt x="0" y="555255"/>
                          </a:cubicBezTo>
                          <a:cubicBezTo>
                            <a:pt x="0" y="249911"/>
                            <a:pt x="188883" y="0"/>
                            <a:pt x="407195" y="0"/>
                          </a:cubicBezTo>
                          <a:cubicBezTo>
                            <a:pt x="307567" y="355412"/>
                            <a:pt x="307567" y="750335"/>
                            <a:pt x="407195" y="1105748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2">
                          <a:lumMod val="75000"/>
                        </a:schemeClr>
                      </a:fgClr>
                      <a:bgClr>
                        <a:srgbClr val="FF9933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2" name="フリーフォーム: 図形 1401">
                      <a:extLst>
                        <a:ext uri="{FF2B5EF4-FFF2-40B4-BE49-F238E27FC236}">
                          <a16:creationId xmlns:a16="http://schemas.microsoft.com/office/drawing/2014/main" id="{D53B7180-F274-49F0-AC22-4372957AD9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179" y="4021931"/>
                      <a:ext cx="633084" cy="186718"/>
                    </a:xfrm>
                    <a:custGeom>
                      <a:avLst/>
                      <a:gdLst>
                        <a:gd name="connsiteX0" fmla="*/ 117240 w 1420761"/>
                        <a:gd name="connsiteY0" fmla="*/ 672 h 198587"/>
                        <a:gd name="connsiteX1" fmla="*/ 80097 w 1420761"/>
                        <a:gd name="connsiteY1" fmla="*/ 110725 h 198587"/>
                        <a:gd name="connsiteX2" fmla="*/ 3360 w 1420761"/>
                        <a:gd name="connsiteY2" fmla="*/ 197918 h 198587"/>
                        <a:gd name="connsiteX3" fmla="*/ 40502 w 1420761"/>
                        <a:gd name="connsiteY3" fmla="*/ 87865 h 198587"/>
                        <a:gd name="connsiteX4" fmla="*/ 117240 w 1420761"/>
                        <a:gd name="connsiteY4" fmla="*/ 672 h 198587"/>
                        <a:gd name="connsiteX5" fmla="*/ 826422 w 1420761"/>
                        <a:gd name="connsiteY5" fmla="*/ 671 h 198587"/>
                        <a:gd name="connsiteX6" fmla="*/ 789279 w 1420761"/>
                        <a:gd name="connsiteY6" fmla="*/ 110724 h 198587"/>
                        <a:gd name="connsiteX7" fmla="*/ 712542 w 1420761"/>
                        <a:gd name="connsiteY7" fmla="*/ 197917 h 198587"/>
                        <a:gd name="connsiteX8" fmla="*/ 749684 w 1420761"/>
                        <a:gd name="connsiteY8" fmla="*/ 87864 h 198587"/>
                        <a:gd name="connsiteX9" fmla="*/ 826422 w 1420761"/>
                        <a:gd name="connsiteY9" fmla="*/ 671 h 198587"/>
                        <a:gd name="connsiteX10" fmla="*/ 590028 w 1420761"/>
                        <a:gd name="connsiteY10" fmla="*/ 671 h 198587"/>
                        <a:gd name="connsiteX11" fmla="*/ 552885 w 1420761"/>
                        <a:gd name="connsiteY11" fmla="*/ 110724 h 198587"/>
                        <a:gd name="connsiteX12" fmla="*/ 476148 w 1420761"/>
                        <a:gd name="connsiteY12" fmla="*/ 197917 h 198587"/>
                        <a:gd name="connsiteX13" fmla="*/ 513290 w 1420761"/>
                        <a:gd name="connsiteY13" fmla="*/ 87864 h 198587"/>
                        <a:gd name="connsiteX14" fmla="*/ 590028 w 1420761"/>
                        <a:gd name="connsiteY14" fmla="*/ 671 h 198587"/>
                        <a:gd name="connsiteX15" fmla="*/ 353634 w 1420761"/>
                        <a:gd name="connsiteY15" fmla="*/ 671 h 198587"/>
                        <a:gd name="connsiteX16" fmla="*/ 316491 w 1420761"/>
                        <a:gd name="connsiteY16" fmla="*/ 110724 h 198587"/>
                        <a:gd name="connsiteX17" fmla="*/ 239754 w 1420761"/>
                        <a:gd name="connsiteY17" fmla="*/ 197917 h 198587"/>
                        <a:gd name="connsiteX18" fmla="*/ 276896 w 1420761"/>
                        <a:gd name="connsiteY18" fmla="*/ 87864 h 198587"/>
                        <a:gd name="connsiteX19" fmla="*/ 353634 w 1420761"/>
                        <a:gd name="connsiteY19" fmla="*/ 671 h 198587"/>
                        <a:gd name="connsiteX20" fmla="*/ 235437 w 1420761"/>
                        <a:gd name="connsiteY20" fmla="*/ 671 h 198587"/>
                        <a:gd name="connsiteX21" fmla="*/ 198294 w 1420761"/>
                        <a:gd name="connsiteY21" fmla="*/ 110724 h 198587"/>
                        <a:gd name="connsiteX22" fmla="*/ 121557 w 1420761"/>
                        <a:gd name="connsiteY22" fmla="*/ 197917 h 198587"/>
                        <a:gd name="connsiteX23" fmla="*/ 158699 w 1420761"/>
                        <a:gd name="connsiteY23" fmla="*/ 87864 h 198587"/>
                        <a:gd name="connsiteX24" fmla="*/ 235437 w 1420761"/>
                        <a:gd name="connsiteY24" fmla="*/ 671 h 198587"/>
                        <a:gd name="connsiteX25" fmla="*/ 1299210 w 1420761"/>
                        <a:gd name="connsiteY25" fmla="*/ 670 h 198587"/>
                        <a:gd name="connsiteX26" fmla="*/ 1262067 w 1420761"/>
                        <a:gd name="connsiteY26" fmla="*/ 110723 h 198587"/>
                        <a:gd name="connsiteX27" fmla="*/ 1185330 w 1420761"/>
                        <a:gd name="connsiteY27" fmla="*/ 197916 h 198587"/>
                        <a:gd name="connsiteX28" fmla="*/ 1222472 w 1420761"/>
                        <a:gd name="connsiteY28" fmla="*/ 87863 h 198587"/>
                        <a:gd name="connsiteX29" fmla="*/ 1299210 w 1420761"/>
                        <a:gd name="connsiteY29" fmla="*/ 670 h 198587"/>
                        <a:gd name="connsiteX30" fmla="*/ 1062816 w 1420761"/>
                        <a:gd name="connsiteY30" fmla="*/ 670 h 198587"/>
                        <a:gd name="connsiteX31" fmla="*/ 1025673 w 1420761"/>
                        <a:gd name="connsiteY31" fmla="*/ 110723 h 198587"/>
                        <a:gd name="connsiteX32" fmla="*/ 948936 w 1420761"/>
                        <a:gd name="connsiteY32" fmla="*/ 197916 h 198587"/>
                        <a:gd name="connsiteX33" fmla="*/ 986078 w 1420761"/>
                        <a:gd name="connsiteY33" fmla="*/ 87863 h 198587"/>
                        <a:gd name="connsiteX34" fmla="*/ 1062816 w 1420761"/>
                        <a:gd name="connsiteY34" fmla="*/ 670 h 198587"/>
                        <a:gd name="connsiteX35" fmla="*/ 944619 w 1420761"/>
                        <a:gd name="connsiteY35" fmla="*/ 670 h 198587"/>
                        <a:gd name="connsiteX36" fmla="*/ 907476 w 1420761"/>
                        <a:gd name="connsiteY36" fmla="*/ 110723 h 198587"/>
                        <a:gd name="connsiteX37" fmla="*/ 830739 w 1420761"/>
                        <a:gd name="connsiteY37" fmla="*/ 197916 h 198587"/>
                        <a:gd name="connsiteX38" fmla="*/ 867881 w 1420761"/>
                        <a:gd name="connsiteY38" fmla="*/ 87863 h 198587"/>
                        <a:gd name="connsiteX39" fmla="*/ 944619 w 1420761"/>
                        <a:gd name="connsiteY39" fmla="*/ 670 h 198587"/>
                        <a:gd name="connsiteX40" fmla="*/ 708225 w 1420761"/>
                        <a:gd name="connsiteY40" fmla="*/ 670 h 198587"/>
                        <a:gd name="connsiteX41" fmla="*/ 671082 w 1420761"/>
                        <a:gd name="connsiteY41" fmla="*/ 110723 h 198587"/>
                        <a:gd name="connsiteX42" fmla="*/ 594345 w 1420761"/>
                        <a:gd name="connsiteY42" fmla="*/ 197916 h 198587"/>
                        <a:gd name="connsiteX43" fmla="*/ 631487 w 1420761"/>
                        <a:gd name="connsiteY43" fmla="*/ 87863 h 198587"/>
                        <a:gd name="connsiteX44" fmla="*/ 708225 w 1420761"/>
                        <a:gd name="connsiteY44" fmla="*/ 670 h 198587"/>
                        <a:gd name="connsiteX45" fmla="*/ 471831 w 1420761"/>
                        <a:gd name="connsiteY45" fmla="*/ 670 h 198587"/>
                        <a:gd name="connsiteX46" fmla="*/ 434688 w 1420761"/>
                        <a:gd name="connsiteY46" fmla="*/ 110723 h 198587"/>
                        <a:gd name="connsiteX47" fmla="*/ 357951 w 1420761"/>
                        <a:gd name="connsiteY47" fmla="*/ 197916 h 198587"/>
                        <a:gd name="connsiteX48" fmla="*/ 395093 w 1420761"/>
                        <a:gd name="connsiteY48" fmla="*/ 87863 h 198587"/>
                        <a:gd name="connsiteX49" fmla="*/ 471831 w 1420761"/>
                        <a:gd name="connsiteY49" fmla="*/ 670 h 198587"/>
                        <a:gd name="connsiteX50" fmla="*/ 1417402 w 1420761"/>
                        <a:gd name="connsiteY50" fmla="*/ 669 h 198587"/>
                        <a:gd name="connsiteX51" fmla="*/ 1380259 w 1420761"/>
                        <a:gd name="connsiteY51" fmla="*/ 110722 h 198587"/>
                        <a:gd name="connsiteX52" fmla="*/ 1303522 w 1420761"/>
                        <a:gd name="connsiteY52" fmla="*/ 197915 h 198587"/>
                        <a:gd name="connsiteX53" fmla="*/ 1340664 w 1420761"/>
                        <a:gd name="connsiteY53" fmla="*/ 87862 h 198587"/>
                        <a:gd name="connsiteX54" fmla="*/ 1417402 w 1420761"/>
                        <a:gd name="connsiteY54" fmla="*/ 669 h 198587"/>
                        <a:gd name="connsiteX55" fmla="*/ 1181013 w 1420761"/>
                        <a:gd name="connsiteY55" fmla="*/ 669 h 198587"/>
                        <a:gd name="connsiteX56" fmla="*/ 1143870 w 1420761"/>
                        <a:gd name="connsiteY56" fmla="*/ 110722 h 198587"/>
                        <a:gd name="connsiteX57" fmla="*/ 1067133 w 1420761"/>
                        <a:gd name="connsiteY57" fmla="*/ 197915 h 198587"/>
                        <a:gd name="connsiteX58" fmla="*/ 1104275 w 1420761"/>
                        <a:gd name="connsiteY58" fmla="*/ 87862 h 198587"/>
                        <a:gd name="connsiteX59" fmla="*/ 1181013 w 1420761"/>
                        <a:gd name="connsiteY59" fmla="*/ 669 h 1985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1420761" h="198587">
                          <a:moveTo>
                            <a:pt x="117240" y="672"/>
                          </a:moveTo>
                          <a:cubicBezTo>
                            <a:pt x="128173" y="6985"/>
                            <a:pt x="111544" y="56257"/>
                            <a:pt x="80097" y="110725"/>
                          </a:cubicBezTo>
                          <a:cubicBezTo>
                            <a:pt x="48650" y="165193"/>
                            <a:pt x="14293" y="204231"/>
                            <a:pt x="3360" y="197918"/>
                          </a:cubicBezTo>
                          <a:cubicBezTo>
                            <a:pt x="-7574" y="191606"/>
                            <a:pt x="9055" y="142333"/>
                            <a:pt x="40502" y="87865"/>
                          </a:cubicBezTo>
                          <a:cubicBezTo>
                            <a:pt x="71949" y="33397"/>
                            <a:pt x="106306" y="-5640"/>
                            <a:pt x="117240" y="672"/>
                          </a:cubicBezTo>
                          <a:close/>
                          <a:moveTo>
                            <a:pt x="826422" y="671"/>
                          </a:moveTo>
                          <a:cubicBezTo>
                            <a:pt x="837355" y="6984"/>
                            <a:pt x="820726" y="56256"/>
                            <a:pt x="789279" y="110724"/>
                          </a:cubicBezTo>
                          <a:cubicBezTo>
                            <a:pt x="757832" y="165192"/>
                            <a:pt x="723475" y="204230"/>
                            <a:pt x="712542" y="197917"/>
                          </a:cubicBezTo>
                          <a:cubicBezTo>
                            <a:pt x="701608" y="191605"/>
                            <a:pt x="718237" y="142332"/>
                            <a:pt x="749684" y="87864"/>
                          </a:cubicBezTo>
                          <a:cubicBezTo>
                            <a:pt x="781131" y="33396"/>
                            <a:pt x="815488" y="-5641"/>
                            <a:pt x="826422" y="671"/>
                          </a:cubicBezTo>
                          <a:close/>
                          <a:moveTo>
                            <a:pt x="590028" y="671"/>
                          </a:moveTo>
                          <a:cubicBezTo>
                            <a:pt x="600961" y="6984"/>
                            <a:pt x="584332" y="56256"/>
                            <a:pt x="552885" y="110724"/>
                          </a:cubicBezTo>
                          <a:cubicBezTo>
                            <a:pt x="521438" y="165192"/>
                            <a:pt x="487081" y="204230"/>
                            <a:pt x="476148" y="197917"/>
                          </a:cubicBezTo>
                          <a:cubicBezTo>
                            <a:pt x="465214" y="191605"/>
                            <a:pt x="481843" y="142332"/>
                            <a:pt x="513290" y="87864"/>
                          </a:cubicBezTo>
                          <a:cubicBezTo>
                            <a:pt x="544737" y="33396"/>
                            <a:pt x="579094" y="-5641"/>
                            <a:pt x="590028" y="671"/>
                          </a:cubicBezTo>
                          <a:close/>
                          <a:moveTo>
                            <a:pt x="353634" y="671"/>
                          </a:moveTo>
                          <a:cubicBezTo>
                            <a:pt x="364567" y="6984"/>
                            <a:pt x="347938" y="56256"/>
                            <a:pt x="316491" y="110724"/>
                          </a:cubicBezTo>
                          <a:cubicBezTo>
                            <a:pt x="285044" y="165192"/>
                            <a:pt x="250687" y="204230"/>
                            <a:pt x="239754" y="197917"/>
                          </a:cubicBezTo>
                          <a:cubicBezTo>
                            <a:pt x="228820" y="191605"/>
                            <a:pt x="245449" y="142332"/>
                            <a:pt x="276896" y="87864"/>
                          </a:cubicBezTo>
                          <a:cubicBezTo>
                            <a:pt x="308343" y="33396"/>
                            <a:pt x="342700" y="-5641"/>
                            <a:pt x="353634" y="671"/>
                          </a:cubicBezTo>
                          <a:close/>
                          <a:moveTo>
                            <a:pt x="235437" y="671"/>
                          </a:moveTo>
                          <a:cubicBezTo>
                            <a:pt x="246370" y="6984"/>
                            <a:pt x="229741" y="56256"/>
                            <a:pt x="198294" y="110724"/>
                          </a:cubicBezTo>
                          <a:cubicBezTo>
                            <a:pt x="166847" y="165192"/>
                            <a:pt x="132490" y="204230"/>
                            <a:pt x="121557" y="197917"/>
                          </a:cubicBezTo>
                          <a:cubicBezTo>
                            <a:pt x="110623" y="191605"/>
                            <a:pt x="127252" y="142332"/>
                            <a:pt x="158699" y="87864"/>
                          </a:cubicBezTo>
                          <a:cubicBezTo>
                            <a:pt x="190146" y="33396"/>
                            <a:pt x="224503" y="-5641"/>
                            <a:pt x="235437" y="671"/>
                          </a:cubicBezTo>
                          <a:close/>
                          <a:moveTo>
                            <a:pt x="1299210" y="670"/>
                          </a:moveTo>
                          <a:cubicBezTo>
                            <a:pt x="1310143" y="6983"/>
                            <a:pt x="1293514" y="56255"/>
                            <a:pt x="1262067" y="110723"/>
                          </a:cubicBezTo>
                          <a:cubicBezTo>
                            <a:pt x="1230620" y="165191"/>
                            <a:pt x="1196263" y="204229"/>
                            <a:pt x="1185330" y="197916"/>
                          </a:cubicBezTo>
                          <a:cubicBezTo>
                            <a:pt x="1174396" y="191604"/>
                            <a:pt x="1191025" y="142331"/>
                            <a:pt x="1222472" y="87863"/>
                          </a:cubicBezTo>
                          <a:cubicBezTo>
                            <a:pt x="1253919" y="33395"/>
                            <a:pt x="1288276" y="-5642"/>
                            <a:pt x="1299210" y="670"/>
                          </a:cubicBezTo>
                          <a:close/>
                          <a:moveTo>
                            <a:pt x="1062816" y="670"/>
                          </a:moveTo>
                          <a:cubicBezTo>
                            <a:pt x="1073749" y="6983"/>
                            <a:pt x="1057120" y="56255"/>
                            <a:pt x="1025673" y="110723"/>
                          </a:cubicBezTo>
                          <a:cubicBezTo>
                            <a:pt x="994226" y="165191"/>
                            <a:pt x="959869" y="204229"/>
                            <a:pt x="948936" y="197916"/>
                          </a:cubicBezTo>
                          <a:cubicBezTo>
                            <a:pt x="938002" y="191604"/>
                            <a:pt x="954631" y="142331"/>
                            <a:pt x="986078" y="87863"/>
                          </a:cubicBezTo>
                          <a:cubicBezTo>
                            <a:pt x="1017525" y="33395"/>
                            <a:pt x="1051882" y="-5642"/>
                            <a:pt x="1062816" y="670"/>
                          </a:cubicBezTo>
                          <a:close/>
                          <a:moveTo>
                            <a:pt x="944619" y="670"/>
                          </a:moveTo>
                          <a:cubicBezTo>
                            <a:pt x="955552" y="6983"/>
                            <a:pt x="938923" y="56255"/>
                            <a:pt x="907476" y="110723"/>
                          </a:cubicBezTo>
                          <a:cubicBezTo>
                            <a:pt x="876029" y="165191"/>
                            <a:pt x="841672" y="204229"/>
                            <a:pt x="830739" y="197916"/>
                          </a:cubicBezTo>
                          <a:cubicBezTo>
                            <a:pt x="819805" y="191604"/>
                            <a:pt x="836434" y="142331"/>
                            <a:pt x="867881" y="87863"/>
                          </a:cubicBezTo>
                          <a:cubicBezTo>
                            <a:pt x="899328" y="33395"/>
                            <a:pt x="933685" y="-5642"/>
                            <a:pt x="944619" y="670"/>
                          </a:cubicBezTo>
                          <a:close/>
                          <a:moveTo>
                            <a:pt x="708225" y="670"/>
                          </a:moveTo>
                          <a:cubicBezTo>
                            <a:pt x="719158" y="6983"/>
                            <a:pt x="702529" y="56255"/>
                            <a:pt x="671082" y="110723"/>
                          </a:cubicBezTo>
                          <a:cubicBezTo>
                            <a:pt x="639635" y="165191"/>
                            <a:pt x="605278" y="204229"/>
                            <a:pt x="594345" y="197916"/>
                          </a:cubicBezTo>
                          <a:cubicBezTo>
                            <a:pt x="583411" y="191604"/>
                            <a:pt x="600040" y="142331"/>
                            <a:pt x="631487" y="87863"/>
                          </a:cubicBezTo>
                          <a:cubicBezTo>
                            <a:pt x="662934" y="33395"/>
                            <a:pt x="697291" y="-5642"/>
                            <a:pt x="708225" y="670"/>
                          </a:cubicBezTo>
                          <a:close/>
                          <a:moveTo>
                            <a:pt x="471831" y="670"/>
                          </a:moveTo>
                          <a:cubicBezTo>
                            <a:pt x="482764" y="6983"/>
                            <a:pt x="466135" y="56255"/>
                            <a:pt x="434688" y="110723"/>
                          </a:cubicBezTo>
                          <a:cubicBezTo>
                            <a:pt x="403241" y="165191"/>
                            <a:pt x="368884" y="204229"/>
                            <a:pt x="357951" y="197916"/>
                          </a:cubicBezTo>
                          <a:cubicBezTo>
                            <a:pt x="347017" y="191604"/>
                            <a:pt x="363646" y="142331"/>
                            <a:pt x="395093" y="87863"/>
                          </a:cubicBezTo>
                          <a:cubicBezTo>
                            <a:pt x="426540" y="33395"/>
                            <a:pt x="460897" y="-5642"/>
                            <a:pt x="471831" y="670"/>
                          </a:cubicBezTo>
                          <a:close/>
                          <a:moveTo>
                            <a:pt x="1417402" y="669"/>
                          </a:moveTo>
                          <a:cubicBezTo>
                            <a:pt x="1428335" y="6982"/>
                            <a:pt x="1411706" y="56254"/>
                            <a:pt x="1380259" y="110722"/>
                          </a:cubicBezTo>
                          <a:cubicBezTo>
                            <a:pt x="1348812" y="165190"/>
                            <a:pt x="1314455" y="204228"/>
                            <a:pt x="1303522" y="197915"/>
                          </a:cubicBezTo>
                          <a:cubicBezTo>
                            <a:pt x="1292588" y="191603"/>
                            <a:pt x="1309217" y="142330"/>
                            <a:pt x="1340664" y="87862"/>
                          </a:cubicBezTo>
                          <a:cubicBezTo>
                            <a:pt x="1372111" y="33394"/>
                            <a:pt x="1406468" y="-5643"/>
                            <a:pt x="1417402" y="669"/>
                          </a:cubicBezTo>
                          <a:close/>
                          <a:moveTo>
                            <a:pt x="1181013" y="669"/>
                          </a:moveTo>
                          <a:cubicBezTo>
                            <a:pt x="1191946" y="6982"/>
                            <a:pt x="1175317" y="56254"/>
                            <a:pt x="1143870" y="110722"/>
                          </a:cubicBezTo>
                          <a:cubicBezTo>
                            <a:pt x="1112423" y="165190"/>
                            <a:pt x="1078066" y="204228"/>
                            <a:pt x="1067133" y="197915"/>
                          </a:cubicBezTo>
                          <a:cubicBezTo>
                            <a:pt x="1056199" y="191603"/>
                            <a:pt x="1072828" y="142330"/>
                            <a:pt x="1104275" y="87862"/>
                          </a:cubicBezTo>
                          <a:cubicBezTo>
                            <a:pt x="1135722" y="33394"/>
                            <a:pt x="1170079" y="-5643"/>
                            <a:pt x="1181013" y="66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082150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pptxe70_ラーメンセットのイラスト</dc:title>
  <dc:subject>pptxe70_ラーメンセットのイラスト</dc:subject>
  <dc:creator>でじけろお</dc:creator>
  <cp:revision>1</cp:revision>
  <dcterms:created xsi:type="dcterms:W3CDTF">2018-05-20T00:31:01Z</dcterms:created>
  <dcterms:modified xsi:type="dcterms:W3CDTF">2020-09-11T01:59:41Z</dcterms:modified>
  <cp:version>1</cp:version>
</cp:coreProperties>
</file>